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57" r:id="rId4"/>
    <p:sldId id="336" r:id="rId5"/>
    <p:sldId id="276" r:id="rId6"/>
    <p:sldId id="279" r:id="rId7"/>
    <p:sldId id="277" r:id="rId8"/>
    <p:sldId id="278" r:id="rId9"/>
    <p:sldId id="259" r:id="rId10"/>
    <p:sldId id="309"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7E87E-4603-45D6-85A5-404E046287DE}"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259ADF-AE72-4353-BB88-51A72EBEC635}" type="slidenum">
              <a:rPr lang="en-US" smtClean="0"/>
              <a:t>‹#›</a:t>
            </a:fld>
            <a:endParaRPr lang="en-US"/>
          </a:p>
        </p:txBody>
      </p:sp>
    </p:spTree>
    <p:extLst>
      <p:ext uri="{BB962C8B-B14F-4D97-AF65-F5344CB8AC3E}">
        <p14:creationId xmlns:p14="http://schemas.microsoft.com/office/powerpoint/2010/main" val="423893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6D82FF-94C8-4445-9C47-B5FC2DB36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76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6D82FF-94C8-4445-9C47-B5FC2DB36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562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6D82FF-94C8-4445-9C47-B5FC2DB36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20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6D82FF-94C8-4445-9C47-B5FC2DB36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386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6D82FF-94C8-4445-9C47-B5FC2DB36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61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6D82FF-94C8-4445-9C47-B5FC2DB36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208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6D82FF-94C8-4445-9C47-B5FC2DB36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72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47D5E-15A9-8676-A279-182B08A871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F7D32D-50EE-6084-0325-B6D3771E3F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7E39F4-F7EF-993C-4A67-516A3FF4A3AB}"/>
              </a:ext>
            </a:extLst>
          </p:cNvPr>
          <p:cNvSpPr>
            <a:spLocks noGrp="1"/>
          </p:cNvSpPr>
          <p:nvPr>
            <p:ph type="dt" sz="half" idx="10"/>
          </p:nvPr>
        </p:nvSpPr>
        <p:spPr/>
        <p:txBody>
          <a:bodyPr/>
          <a:lstStyle/>
          <a:p>
            <a:fld id="{2E28B31C-251D-4F8B-8E0D-65AFD43C61EE}" type="datetimeFigureOut">
              <a:rPr lang="en-US" smtClean="0"/>
              <a:t>1/11/2024</a:t>
            </a:fld>
            <a:endParaRPr lang="en-US"/>
          </a:p>
        </p:txBody>
      </p:sp>
      <p:sp>
        <p:nvSpPr>
          <p:cNvPr id="5" name="Footer Placeholder 4">
            <a:extLst>
              <a:ext uri="{FF2B5EF4-FFF2-40B4-BE49-F238E27FC236}">
                <a16:creationId xmlns:a16="http://schemas.microsoft.com/office/drawing/2014/main" id="{842F7EDD-77CA-31DD-A942-6BEA8CDFE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0A59D-8694-6A68-846B-DD72F5D17FED}"/>
              </a:ext>
            </a:extLst>
          </p:cNvPr>
          <p:cNvSpPr>
            <a:spLocks noGrp="1"/>
          </p:cNvSpPr>
          <p:nvPr>
            <p:ph type="sldNum" sz="quarter" idx="12"/>
          </p:nvPr>
        </p:nvSpPr>
        <p:spPr/>
        <p:txBody>
          <a:bodyPr/>
          <a:lstStyle/>
          <a:p>
            <a:fld id="{D1592C98-D8A1-487C-8F20-2A22B36A7874}" type="slidenum">
              <a:rPr lang="en-US" smtClean="0"/>
              <a:t>‹#›</a:t>
            </a:fld>
            <a:endParaRPr lang="en-US"/>
          </a:p>
        </p:txBody>
      </p:sp>
    </p:spTree>
    <p:extLst>
      <p:ext uri="{BB962C8B-B14F-4D97-AF65-F5344CB8AC3E}">
        <p14:creationId xmlns:p14="http://schemas.microsoft.com/office/powerpoint/2010/main" val="181470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16F1-C240-C444-90CB-99191AFDD9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22E391-0336-D69B-5997-DED2EB2DB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AE761-5275-3292-48B6-F345D452ED48}"/>
              </a:ext>
            </a:extLst>
          </p:cNvPr>
          <p:cNvSpPr>
            <a:spLocks noGrp="1"/>
          </p:cNvSpPr>
          <p:nvPr>
            <p:ph type="dt" sz="half" idx="10"/>
          </p:nvPr>
        </p:nvSpPr>
        <p:spPr/>
        <p:txBody>
          <a:bodyPr/>
          <a:lstStyle/>
          <a:p>
            <a:fld id="{2E28B31C-251D-4F8B-8E0D-65AFD43C61EE}" type="datetimeFigureOut">
              <a:rPr lang="en-US" smtClean="0"/>
              <a:t>1/11/2024</a:t>
            </a:fld>
            <a:endParaRPr lang="en-US"/>
          </a:p>
        </p:txBody>
      </p:sp>
      <p:sp>
        <p:nvSpPr>
          <p:cNvPr id="5" name="Footer Placeholder 4">
            <a:extLst>
              <a:ext uri="{FF2B5EF4-FFF2-40B4-BE49-F238E27FC236}">
                <a16:creationId xmlns:a16="http://schemas.microsoft.com/office/drawing/2014/main" id="{BEDA58F7-D1E2-56CD-6606-1A2E04085C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E4D84-1673-6F92-4087-10D6AE5C1763}"/>
              </a:ext>
            </a:extLst>
          </p:cNvPr>
          <p:cNvSpPr>
            <a:spLocks noGrp="1"/>
          </p:cNvSpPr>
          <p:nvPr>
            <p:ph type="sldNum" sz="quarter" idx="12"/>
          </p:nvPr>
        </p:nvSpPr>
        <p:spPr/>
        <p:txBody>
          <a:bodyPr/>
          <a:lstStyle/>
          <a:p>
            <a:fld id="{D1592C98-D8A1-487C-8F20-2A22B36A7874}" type="slidenum">
              <a:rPr lang="en-US" smtClean="0"/>
              <a:t>‹#›</a:t>
            </a:fld>
            <a:endParaRPr lang="en-US"/>
          </a:p>
        </p:txBody>
      </p:sp>
    </p:spTree>
    <p:extLst>
      <p:ext uri="{BB962C8B-B14F-4D97-AF65-F5344CB8AC3E}">
        <p14:creationId xmlns:p14="http://schemas.microsoft.com/office/powerpoint/2010/main" val="248746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64CB0D-2339-D613-618E-F8DC7119BA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C68CED-86DA-82D0-0808-930A436CC1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055EBF-B886-D09E-1107-3C01A696C361}"/>
              </a:ext>
            </a:extLst>
          </p:cNvPr>
          <p:cNvSpPr>
            <a:spLocks noGrp="1"/>
          </p:cNvSpPr>
          <p:nvPr>
            <p:ph type="dt" sz="half" idx="10"/>
          </p:nvPr>
        </p:nvSpPr>
        <p:spPr/>
        <p:txBody>
          <a:bodyPr/>
          <a:lstStyle/>
          <a:p>
            <a:fld id="{2E28B31C-251D-4F8B-8E0D-65AFD43C61EE}" type="datetimeFigureOut">
              <a:rPr lang="en-US" smtClean="0"/>
              <a:t>1/11/2024</a:t>
            </a:fld>
            <a:endParaRPr lang="en-US"/>
          </a:p>
        </p:txBody>
      </p:sp>
      <p:sp>
        <p:nvSpPr>
          <p:cNvPr id="5" name="Footer Placeholder 4">
            <a:extLst>
              <a:ext uri="{FF2B5EF4-FFF2-40B4-BE49-F238E27FC236}">
                <a16:creationId xmlns:a16="http://schemas.microsoft.com/office/drawing/2014/main" id="{94E2BAD1-F859-AF0D-7734-9D1C54F53E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EF86F-4CA3-3F63-BCC3-E7787D3BFF81}"/>
              </a:ext>
            </a:extLst>
          </p:cNvPr>
          <p:cNvSpPr>
            <a:spLocks noGrp="1"/>
          </p:cNvSpPr>
          <p:nvPr>
            <p:ph type="sldNum" sz="quarter" idx="12"/>
          </p:nvPr>
        </p:nvSpPr>
        <p:spPr/>
        <p:txBody>
          <a:bodyPr/>
          <a:lstStyle/>
          <a:p>
            <a:fld id="{D1592C98-D8A1-487C-8F20-2A22B36A7874}" type="slidenum">
              <a:rPr lang="en-US" smtClean="0"/>
              <a:t>‹#›</a:t>
            </a:fld>
            <a:endParaRPr lang="en-US"/>
          </a:p>
        </p:txBody>
      </p:sp>
    </p:spTree>
    <p:extLst>
      <p:ext uri="{BB962C8B-B14F-4D97-AF65-F5344CB8AC3E}">
        <p14:creationId xmlns:p14="http://schemas.microsoft.com/office/powerpoint/2010/main" val="2319216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8695-C743-CDBF-D09F-321E19D738D7}"/>
              </a:ext>
            </a:extLst>
          </p:cNvPr>
          <p:cNvSpPr>
            <a:spLocks noGrp="1"/>
          </p:cNvSpPr>
          <p:nvPr>
            <p:ph type="ctrTitle"/>
          </p:nvPr>
        </p:nvSpPr>
        <p:spPr>
          <a:xfrm>
            <a:off x="1524000" y="1297854"/>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BC91CBF-FB44-0609-B3B8-A44DF6F2346D}"/>
              </a:ext>
            </a:extLst>
          </p:cNvPr>
          <p:cNvSpPr>
            <a:spLocks noGrp="1"/>
          </p:cNvSpPr>
          <p:nvPr>
            <p:ph type="subTitle" idx="1"/>
          </p:nvPr>
        </p:nvSpPr>
        <p:spPr>
          <a:xfrm>
            <a:off x="1524000" y="4105275"/>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F8A5E1-60BC-9E88-650E-14820BBD6BD1}"/>
              </a:ext>
            </a:extLst>
          </p:cNvPr>
          <p:cNvSpPr>
            <a:spLocks noGrp="1"/>
          </p:cNvSpPr>
          <p:nvPr>
            <p:ph type="dt" sz="half" idx="10"/>
          </p:nvPr>
        </p:nvSpPr>
        <p:spPr/>
        <p:txBody>
          <a:bodyPr/>
          <a:lstStyle/>
          <a:p>
            <a:fld id="{2A173BE0-5B0D-4B36-BA67-F408F939919B}" type="datetimeFigureOut">
              <a:rPr lang="en-US" smtClean="0"/>
              <a:t>1/10/2024</a:t>
            </a:fld>
            <a:endParaRPr lang="en-US"/>
          </a:p>
        </p:txBody>
      </p:sp>
      <p:sp>
        <p:nvSpPr>
          <p:cNvPr id="5" name="Footer Placeholder 4">
            <a:extLst>
              <a:ext uri="{FF2B5EF4-FFF2-40B4-BE49-F238E27FC236}">
                <a16:creationId xmlns:a16="http://schemas.microsoft.com/office/drawing/2014/main" id="{C0964F33-98AB-E263-4867-67A8A3511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B4259-B8F4-CA2E-5104-9AB3C3E53F73}"/>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2657417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4A89A-47F7-9E0E-3AAD-6CA7CF34DAB4}"/>
              </a:ext>
            </a:extLst>
          </p:cNvPr>
          <p:cNvSpPr>
            <a:spLocks noGrp="1"/>
          </p:cNvSpPr>
          <p:nvPr>
            <p:ph type="title"/>
          </p:nvPr>
        </p:nvSpPr>
        <p:spPr>
          <a:xfrm>
            <a:off x="1281546" y="136525"/>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B0E4244-B676-04FC-1E1A-FCE6219DC7BA}"/>
              </a:ext>
            </a:extLst>
          </p:cNvPr>
          <p:cNvSpPr>
            <a:spLocks noGrp="1"/>
          </p:cNvSpPr>
          <p:nvPr>
            <p:ph idx="1"/>
          </p:nvPr>
        </p:nvSpPr>
        <p:spPr>
          <a:xfrm>
            <a:off x="902855" y="154853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F294B-D996-DB3B-D5BF-0CEA03E36DC8}"/>
              </a:ext>
            </a:extLst>
          </p:cNvPr>
          <p:cNvSpPr>
            <a:spLocks noGrp="1"/>
          </p:cNvSpPr>
          <p:nvPr>
            <p:ph type="dt" sz="half" idx="10"/>
          </p:nvPr>
        </p:nvSpPr>
        <p:spPr/>
        <p:txBody>
          <a:bodyPr/>
          <a:lstStyle/>
          <a:p>
            <a:fld id="{2A173BE0-5B0D-4B36-BA67-F408F939919B}" type="datetimeFigureOut">
              <a:rPr lang="en-US" smtClean="0"/>
              <a:t>1/10/2024</a:t>
            </a:fld>
            <a:endParaRPr lang="en-US"/>
          </a:p>
        </p:txBody>
      </p:sp>
      <p:sp>
        <p:nvSpPr>
          <p:cNvPr id="5" name="Footer Placeholder 4">
            <a:extLst>
              <a:ext uri="{FF2B5EF4-FFF2-40B4-BE49-F238E27FC236}">
                <a16:creationId xmlns:a16="http://schemas.microsoft.com/office/drawing/2014/main" id="{3313D995-18E4-33C8-7267-18FCDFDCB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D34CE5-62DE-281E-A794-DEFB9AAE2AC3}"/>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1432476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A3D7-565B-2B5A-5535-CF456308E535}"/>
              </a:ext>
            </a:extLst>
          </p:cNvPr>
          <p:cNvSpPr>
            <a:spLocks noGrp="1"/>
          </p:cNvSpPr>
          <p:nvPr>
            <p:ph type="title"/>
          </p:nvPr>
        </p:nvSpPr>
        <p:spPr>
          <a:xfrm>
            <a:off x="838200" y="813522"/>
            <a:ext cx="10515600" cy="2852737"/>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B09DD3B2-7080-1028-B289-436454373A24}"/>
              </a:ext>
            </a:extLst>
          </p:cNvPr>
          <p:cNvSpPr>
            <a:spLocks noGrp="1"/>
          </p:cNvSpPr>
          <p:nvPr>
            <p:ph type="body" idx="1"/>
          </p:nvPr>
        </p:nvSpPr>
        <p:spPr>
          <a:xfrm>
            <a:off x="838200" y="4146118"/>
            <a:ext cx="10515600" cy="1500187"/>
          </a:xfrm>
        </p:spPr>
        <p:txBody>
          <a:bodyPr/>
          <a:lstStyle>
            <a:lvl1pPr marL="0" indent="0" algn="ctr">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238B66-BFD7-626A-2B23-056B227589DC}"/>
              </a:ext>
            </a:extLst>
          </p:cNvPr>
          <p:cNvSpPr>
            <a:spLocks noGrp="1"/>
          </p:cNvSpPr>
          <p:nvPr>
            <p:ph type="dt" sz="half" idx="10"/>
          </p:nvPr>
        </p:nvSpPr>
        <p:spPr/>
        <p:txBody>
          <a:bodyPr/>
          <a:lstStyle/>
          <a:p>
            <a:fld id="{2A173BE0-5B0D-4B36-BA67-F408F939919B}" type="datetimeFigureOut">
              <a:rPr lang="en-US" smtClean="0"/>
              <a:t>1/10/2024</a:t>
            </a:fld>
            <a:endParaRPr lang="en-US"/>
          </a:p>
        </p:txBody>
      </p:sp>
      <p:sp>
        <p:nvSpPr>
          <p:cNvPr id="5" name="Footer Placeholder 4">
            <a:extLst>
              <a:ext uri="{FF2B5EF4-FFF2-40B4-BE49-F238E27FC236}">
                <a16:creationId xmlns:a16="http://schemas.microsoft.com/office/drawing/2014/main" id="{57091BF8-0018-CF1B-92ED-B653091366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80278B-9A19-E781-079D-5FD5D4281850}"/>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60315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EE46-8C31-D9E5-44FE-7425553A8C49}"/>
              </a:ext>
            </a:extLst>
          </p:cNvPr>
          <p:cNvSpPr>
            <a:spLocks noGrp="1"/>
          </p:cNvSpPr>
          <p:nvPr>
            <p:ph type="title"/>
          </p:nvPr>
        </p:nvSpPr>
        <p:spPr>
          <a:xfrm>
            <a:off x="1281546" y="136525"/>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88153A-4C37-3259-F704-6EC491A05668}"/>
              </a:ext>
            </a:extLst>
          </p:cNvPr>
          <p:cNvSpPr>
            <a:spLocks noGrp="1"/>
          </p:cNvSpPr>
          <p:nvPr>
            <p:ph sz="half" idx="1"/>
          </p:nvPr>
        </p:nvSpPr>
        <p:spPr>
          <a:xfrm>
            <a:off x="762000" y="1462087"/>
            <a:ext cx="5181600" cy="4707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6E9049-F0D2-177C-E074-3506125C509B}"/>
              </a:ext>
            </a:extLst>
          </p:cNvPr>
          <p:cNvSpPr>
            <a:spLocks noGrp="1"/>
          </p:cNvSpPr>
          <p:nvPr>
            <p:ph sz="half" idx="2"/>
          </p:nvPr>
        </p:nvSpPr>
        <p:spPr>
          <a:xfrm>
            <a:off x="6096000" y="1462087"/>
            <a:ext cx="5181600" cy="4707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5EF764-FAC9-5C51-68B9-0AF5887FA2CF}"/>
              </a:ext>
            </a:extLst>
          </p:cNvPr>
          <p:cNvSpPr>
            <a:spLocks noGrp="1"/>
          </p:cNvSpPr>
          <p:nvPr>
            <p:ph type="dt" sz="half" idx="10"/>
          </p:nvPr>
        </p:nvSpPr>
        <p:spPr/>
        <p:txBody>
          <a:bodyPr/>
          <a:lstStyle/>
          <a:p>
            <a:fld id="{2A173BE0-5B0D-4B36-BA67-F408F939919B}" type="datetimeFigureOut">
              <a:rPr lang="en-US" smtClean="0"/>
              <a:t>1/10/2024</a:t>
            </a:fld>
            <a:endParaRPr lang="en-US"/>
          </a:p>
        </p:txBody>
      </p:sp>
      <p:sp>
        <p:nvSpPr>
          <p:cNvPr id="6" name="Footer Placeholder 5">
            <a:extLst>
              <a:ext uri="{FF2B5EF4-FFF2-40B4-BE49-F238E27FC236}">
                <a16:creationId xmlns:a16="http://schemas.microsoft.com/office/drawing/2014/main" id="{58F3B580-BACD-3835-9B2A-E67B251D7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95A3A5-7C2F-3B6D-4BF4-8322EFC4407F}"/>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3784809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07F51-54D9-3308-076F-8D54EEBB1127}"/>
              </a:ext>
            </a:extLst>
          </p:cNvPr>
          <p:cNvSpPr>
            <a:spLocks noGrp="1"/>
          </p:cNvSpPr>
          <p:nvPr>
            <p:ph type="title"/>
          </p:nvPr>
        </p:nvSpPr>
        <p:spPr>
          <a:xfrm>
            <a:off x="1281546" y="1365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0EBC7F9-76E7-BFB8-B14F-AA0EBE240728}"/>
              </a:ext>
            </a:extLst>
          </p:cNvPr>
          <p:cNvSpPr>
            <a:spLocks noGrp="1"/>
          </p:cNvSpPr>
          <p:nvPr>
            <p:ph type="body" idx="1"/>
          </p:nvPr>
        </p:nvSpPr>
        <p:spPr>
          <a:xfrm>
            <a:off x="838200" y="1237817"/>
            <a:ext cx="5157787" cy="9392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519F87-8809-54F0-B921-DB0C3C4C3015}"/>
              </a:ext>
            </a:extLst>
          </p:cNvPr>
          <p:cNvSpPr>
            <a:spLocks noGrp="1"/>
          </p:cNvSpPr>
          <p:nvPr>
            <p:ph sz="half" idx="2"/>
          </p:nvPr>
        </p:nvSpPr>
        <p:spPr>
          <a:xfrm>
            <a:off x="838200" y="2061729"/>
            <a:ext cx="5157787" cy="420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6412DE-E5A1-6193-24B9-436D5567E335}"/>
              </a:ext>
            </a:extLst>
          </p:cNvPr>
          <p:cNvSpPr>
            <a:spLocks noGrp="1"/>
          </p:cNvSpPr>
          <p:nvPr>
            <p:ph type="body" sz="quarter" idx="3"/>
          </p:nvPr>
        </p:nvSpPr>
        <p:spPr>
          <a:xfrm>
            <a:off x="6170612" y="1237817"/>
            <a:ext cx="5183188" cy="9392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EA6AC3-A5A6-9D2E-4217-EB996FD3602F}"/>
              </a:ext>
            </a:extLst>
          </p:cNvPr>
          <p:cNvSpPr>
            <a:spLocks noGrp="1"/>
          </p:cNvSpPr>
          <p:nvPr>
            <p:ph sz="quarter" idx="4"/>
          </p:nvPr>
        </p:nvSpPr>
        <p:spPr>
          <a:xfrm>
            <a:off x="6170612" y="2061729"/>
            <a:ext cx="5183188" cy="420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DFF3A4-4BB7-91B2-B8D2-F151DE00A7E0}"/>
              </a:ext>
            </a:extLst>
          </p:cNvPr>
          <p:cNvSpPr>
            <a:spLocks noGrp="1"/>
          </p:cNvSpPr>
          <p:nvPr>
            <p:ph type="dt" sz="half" idx="10"/>
          </p:nvPr>
        </p:nvSpPr>
        <p:spPr/>
        <p:txBody>
          <a:bodyPr/>
          <a:lstStyle/>
          <a:p>
            <a:fld id="{2A173BE0-5B0D-4B36-BA67-F408F939919B}" type="datetimeFigureOut">
              <a:rPr lang="en-US" smtClean="0"/>
              <a:t>1/10/2024</a:t>
            </a:fld>
            <a:endParaRPr lang="en-US"/>
          </a:p>
        </p:txBody>
      </p:sp>
      <p:sp>
        <p:nvSpPr>
          <p:cNvPr id="8" name="Footer Placeholder 7">
            <a:extLst>
              <a:ext uri="{FF2B5EF4-FFF2-40B4-BE49-F238E27FC236}">
                <a16:creationId xmlns:a16="http://schemas.microsoft.com/office/drawing/2014/main" id="{A0A711AF-BB34-496B-0D4F-5395CC6B69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C7A67E-2F15-1D64-A641-037EA5060C8E}"/>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512466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8242-8318-548E-A74A-CC7ABEACEADB}"/>
              </a:ext>
            </a:extLst>
          </p:cNvPr>
          <p:cNvSpPr>
            <a:spLocks noGrp="1"/>
          </p:cNvSpPr>
          <p:nvPr>
            <p:ph type="title"/>
          </p:nvPr>
        </p:nvSpPr>
        <p:spPr>
          <a:xfrm>
            <a:off x="1281546" y="136525"/>
            <a:ext cx="10515600" cy="1325563"/>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92EC31C-1C4D-7DA7-935A-0E8683FD7D9E}"/>
              </a:ext>
            </a:extLst>
          </p:cNvPr>
          <p:cNvSpPr>
            <a:spLocks noGrp="1"/>
          </p:cNvSpPr>
          <p:nvPr>
            <p:ph type="dt" sz="half" idx="10"/>
          </p:nvPr>
        </p:nvSpPr>
        <p:spPr/>
        <p:txBody>
          <a:bodyPr/>
          <a:lstStyle/>
          <a:p>
            <a:fld id="{2A173BE0-5B0D-4B36-BA67-F408F939919B}" type="datetimeFigureOut">
              <a:rPr lang="en-US" smtClean="0"/>
              <a:t>1/10/2024</a:t>
            </a:fld>
            <a:endParaRPr lang="en-US"/>
          </a:p>
        </p:txBody>
      </p:sp>
      <p:sp>
        <p:nvSpPr>
          <p:cNvPr id="4" name="Footer Placeholder 3">
            <a:extLst>
              <a:ext uri="{FF2B5EF4-FFF2-40B4-BE49-F238E27FC236}">
                <a16:creationId xmlns:a16="http://schemas.microsoft.com/office/drawing/2014/main" id="{2837AF6D-9E44-4102-E7B5-309F5BFA84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669129-D628-ADFA-ED22-BFA5A0B5D999}"/>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2867151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318A37-5DE8-CA73-527B-1930B29D475E}"/>
              </a:ext>
            </a:extLst>
          </p:cNvPr>
          <p:cNvSpPr>
            <a:spLocks noGrp="1"/>
          </p:cNvSpPr>
          <p:nvPr>
            <p:ph type="dt" sz="half" idx="10"/>
          </p:nvPr>
        </p:nvSpPr>
        <p:spPr/>
        <p:txBody>
          <a:bodyPr/>
          <a:lstStyle/>
          <a:p>
            <a:fld id="{2A173BE0-5B0D-4B36-BA67-F408F939919B}" type="datetimeFigureOut">
              <a:rPr lang="en-US" smtClean="0"/>
              <a:t>1/10/2024</a:t>
            </a:fld>
            <a:endParaRPr lang="en-US"/>
          </a:p>
        </p:txBody>
      </p:sp>
      <p:sp>
        <p:nvSpPr>
          <p:cNvPr id="3" name="Footer Placeholder 2">
            <a:extLst>
              <a:ext uri="{FF2B5EF4-FFF2-40B4-BE49-F238E27FC236}">
                <a16:creationId xmlns:a16="http://schemas.microsoft.com/office/drawing/2014/main" id="{854002FF-B0EF-1621-BF51-B752955DCC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308B02-D507-EC1C-946C-083314CA28C6}"/>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1346158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BD30-1845-7F57-6236-486DF6FCF85B}"/>
              </a:ext>
            </a:extLst>
          </p:cNvPr>
          <p:cNvSpPr>
            <a:spLocks noGrp="1"/>
          </p:cNvSpPr>
          <p:nvPr>
            <p:ph type="title"/>
          </p:nvPr>
        </p:nvSpPr>
        <p:spPr>
          <a:xfrm>
            <a:off x="839788" y="2155463"/>
            <a:ext cx="393223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DD97192-EC35-57B4-2BEC-837D58677DC7}"/>
              </a:ext>
            </a:extLst>
          </p:cNvPr>
          <p:cNvSpPr>
            <a:spLocks noGrp="1"/>
          </p:cNvSpPr>
          <p:nvPr>
            <p:ph idx="1"/>
          </p:nvPr>
        </p:nvSpPr>
        <p:spPr>
          <a:xfrm>
            <a:off x="6197600" y="581891"/>
            <a:ext cx="5495636" cy="55325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9A70A3-64FC-2B4A-C884-87AE289E27E9}"/>
              </a:ext>
            </a:extLst>
          </p:cNvPr>
          <p:cNvSpPr>
            <a:spLocks noGrp="1"/>
          </p:cNvSpPr>
          <p:nvPr>
            <p:ph type="body" sz="half" idx="2"/>
          </p:nvPr>
        </p:nvSpPr>
        <p:spPr>
          <a:xfrm>
            <a:off x="839788" y="3999344"/>
            <a:ext cx="3932237" cy="1869643"/>
          </a:xfrm>
        </p:spPr>
        <p:txBody>
          <a:bodyPr/>
          <a:lstStyle>
            <a:lvl1pPr marL="0" indent="0">
              <a:buNone/>
              <a:defRPr sz="1600">
                <a:solidFill>
                  <a:schemeClr val="bg1">
                    <a:lumMod val="9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1AE2EC-BADF-53D9-F211-077EEFB73762}"/>
              </a:ext>
            </a:extLst>
          </p:cNvPr>
          <p:cNvSpPr>
            <a:spLocks noGrp="1"/>
          </p:cNvSpPr>
          <p:nvPr>
            <p:ph type="dt" sz="half" idx="10"/>
          </p:nvPr>
        </p:nvSpPr>
        <p:spPr/>
        <p:txBody>
          <a:bodyPr/>
          <a:lstStyle/>
          <a:p>
            <a:fld id="{2A173BE0-5B0D-4B36-BA67-F408F939919B}" type="datetimeFigureOut">
              <a:rPr lang="en-US" smtClean="0"/>
              <a:t>1/10/2024</a:t>
            </a:fld>
            <a:endParaRPr lang="en-US"/>
          </a:p>
        </p:txBody>
      </p:sp>
      <p:sp>
        <p:nvSpPr>
          <p:cNvPr id="6" name="Footer Placeholder 5">
            <a:extLst>
              <a:ext uri="{FF2B5EF4-FFF2-40B4-BE49-F238E27FC236}">
                <a16:creationId xmlns:a16="http://schemas.microsoft.com/office/drawing/2014/main" id="{CB93633A-D09F-A07F-8C3E-0EEC3F93B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686866-9047-3212-8974-4ECB3E04E36D}"/>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989451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CA37D-1484-3E9C-15AF-8A77814E53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B181EE-1D36-0D58-8A04-A215A22E3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4A172-760A-5297-9415-468060378894}"/>
              </a:ext>
            </a:extLst>
          </p:cNvPr>
          <p:cNvSpPr>
            <a:spLocks noGrp="1"/>
          </p:cNvSpPr>
          <p:nvPr>
            <p:ph type="dt" sz="half" idx="10"/>
          </p:nvPr>
        </p:nvSpPr>
        <p:spPr/>
        <p:txBody>
          <a:bodyPr/>
          <a:lstStyle/>
          <a:p>
            <a:fld id="{2E28B31C-251D-4F8B-8E0D-65AFD43C61EE}" type="datetimeFigureOut">
              <a:rPr lang="en-US" smtClean="0"/>
              <a:t>1/11/2024</a:t>
            </a:fld>
            <a:endParaRPr lang="en-US"/>
          </a:p>
        </p:txBody>
      </p:sp>
      <p:sp>
        <p:nvSpPr>
          <p:cNvPr id="5" name="Footer Placeholder 4">
            <a:extLst>
              <a:ext uri="{FF2B5EF4-FFF2-40B4-BE49-F238E27FC236}">
                <a16:creationId xmlns:a16="http://schemas.microsoft.com/office/drawing/2014/main" id="{DD6FB981-9045-07FA-5E3A-5E218BD08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5F455-840A-3857-1382-DF0D02BC734C}"/>
              </a:ext>
            </a:extLst>
          </p:cNvPr>
          <p:cNvSpPr>
            <a:spLocks noGrp="1"/>
          </p:cNvSpPr>
          <p:nvPr>
            <p:ph type="sldNum" sz="quarter" idx="12"/>
          </p:nvPr>
        </p:nvSpPr>
        <p:spPr/>
        <p:txBody>
          <a:bodyPr/>
          <a:lstStyle/>
          <a:p>
            <a:fld id="{D1592C98-D8A1-487C-8F20-2A22B36A7874}" type="slidenum">
              <a:rPr lang="en-US" smtClean="0"/>
              <a:t>‹#›</a:t>
            </a:fld>
            <a:endParaRPr lang="en-US"/>
          </a:p>
        </p:txBody>
      </p:sp>
    </p:spTree>
    <p:extLst>
      <p:ext uri="{BB962C8B-B14F-4D97-AF65-F5344CB8AC3E}">
        <p14:creationId xmlns:p14="http://schemas.microsoft.com/office/powerpoint/2010/main" val="2534167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923DD-0E8B-A7EE-3206-72F5D1E45757}"/>
              </a:ext>
            </a:extLst>
          </p:cNvPr>
          <p:cNvSpPr>
            <a:spLocks noGrp="1"/>
          </p:cNvSpPr>
          <p:nvPr>
            <p:ph type="title"/>
          </p:nvPr>
        </p:nvSpPr>
        <p:spPr>
          <a:xfrm>
            <a:off x="839788" y="457200"/>
            <a:ext cx="3932237" cy="2095500"/>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6F7171CD-F71D-E660-818E-D10346E61057}"/>
              </a:ext>
            </a:extLst>
          </p:cNvPr>
          <p:cNvSpPr>
            <a:spLocks noGrp="1"/>
          </p:cNvSpPr>
          <p:nvPr>
            <p:ph type="pic" idx="1"/>
          </p:nvPr>
        </p:nvSpPr>
        <p:spPr>
          <a:xfrm>
            <a:off x="6299200" y="987425"/>
            <a:ext cx="50561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8F4C8D-6B7F-2DF0-5AA2-1CB269BF55F8}"/>
              </a:ext>
            </a:extLst>
          </p:cNvPr>
          <p:cNvSpPr>
            <a:spLocks noGrp="1"/>
          </p:cNvSpPr>
          <p:nvPr>
            <p:ph type="body" sz="half" idx="2"/>
          </p:nvPr>
        </p:nvSpPr>
        <p:spPr>
          <a:xfrm>
            <a:off x="839788" y="2552700"/>
            <a:ext cx="3932237" cy="3316288"/>
          </a:xfrm>
        </p:spPr>
        <p:txBody>
          <a:bodyPr/>
          <a:lstStyle>
            <a:lvl1pPr marL="0" indent="0">
              <a:buNone/>
              <a:defRPr sz="1600">
                <a:solidFill>
                  <a:schemeClr val="bg1">
                    <a:lumMod val="9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DB897-5372-EA59-76A7-1780009DBEE0}"/>
              </a:ext>
            </a:extLst>
          </p:cNvPr>
          <p:cNvSpPr>
            <a:spLocks noGrp="1"/>
          </p:cNvSpPr>
          <p:nvPr>
            <p:ph type="dt" sz="half" idx="10"/>
          </p:nvPr>
        </p:nvSpPr>
        <p:spPr/>
        <p:txBody>
          <a:bodyPr/>
          <a:lstStyle/>
          <a:p>
            <a:fld id="{2A173BE0-5B0D-4B36-BA67-F408F939919B}" type="datetimeFigureOut">
              <a:rPr lang="en-US" smtClean="0"/>
              <a:t>1/10/2024</a:t>
            </a:fld>
            <a:endParaRPr lang="en-US"/>
          </a:p>
        </p:txBody>
      </p:sp>
      <p:sp>
        <p:nvSpPr>
          <p:cNvPr id="6" name="Footer Placeholder 5">
            <a:extLst>
              <a:ext uri="{FF2B5EF4-FFF2-40B4-BE49-F238E27FC236}">
                <a16:creationId xmlns:a16="http://schemas.microsoft.com/office/drawing/2014/main" id="{9F7E15E9-1948-DA21-1318-E5B8B7D057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20B116-6EB1-D61C-9D85-D737C2C4248C}"/>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1800769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BD30-1845-7F57-6236-486DF6FCF85B}"/>
              </a:ext>
            </a:extLst>
          </p:cNvPr>
          <p:cNvSpPr>
            <a:spLocks noGrp="1"/>
          </p:cNvSpPr>
          <p:nvPr>
            <p:ph type="title"/>
          </p:nvPr>
        </p:nvSpPr>
        <p:spPr>
          <a:xfrm>
            <a:off x="839788" y="2155463"/>
            <a:ext cx="359366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DD97192-EC35-57B4-2BEC-837D58677DC7}"/>
              </a:ext>
            </a:extLst>
          </p:cNvPr>
          <p:cNvSpPr>
            <a:spLocks noGrp="1"/>
          </p:cNvSpPr>
          <p:nvPr>
            <p:ph idx="1"/>
          </p:nvPr>
        </p:nvSpPr>
        <p:spPr>
          <a:xfrm>
            <a:off x="5144655" y="581891"/>
            <a:ext cx="6548581" cy="55325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9A70A3-64FC-2B4A-C884-87AE289E27E9}"/>
              </a:ext>
            </a:extLst>
          </p:cNvPr>
          <p:cNvSpPr>
            <a:spLocks noGrp="1"/>
          </p:cNvSpPr>
          <p:nvPr>
            <p:ph type="body" sz="half" idx="2"/>
          </p:nvPr>
        </p:nvSpPr>
        <p:spPr>
          <a:xfrm>
            <a:off x="839788" y="3999344"/>
            <a:ext cx="3593667" cy="1869643"/>
          </a:xfrm>
        </p:spPr>
        <p:txBody>
          <a:bodyPr/>
          <a:lstStyle>
            <a:lvl1pPr marL="0" indent="0">
              <a:buNone/>
              <a:defRPr sz="1600">
                <a:solidFill>
                  <a:schemeClr val="bg1">
                    <a:lumMod val="9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1AE2EC-BADF-53D9-F211-077EEFB73762}"/>
              </a:ext>
            </a:extLst>
          </p:cNvPr>
          <p:cNvSpPr>
            <a:spLocks noGrp="1"/>
          </p:cNvSpPr>
          <p:nvPr>
            <p:ph type="dt" sz="half" idx="10"/>
          </p:nvPr>
        </p:nvSpPr>
        <p:spPr/>
        <p:txBody>
          <a:bodyPr/>
          <a:lstStyle/>
          <a:p>
            <a:fld id="{2A173BE0-5B0D-4B36-BA67-F408F939919B}" type="datetimeFigureOut">
              <a:rPr lang="en-US" smtClean="0"/>
              <a:t>1/10/2024</a:t>
            </a:fld>
            <a:endParaRPr lang="en-US"/>
          </a:p>
        </p:txBody>
      </p:sp>
      <p:sp>
        <p:nvSpPr>
          <p:cNvPr id="6" name="Footer Placeholder 5">
            <a:extLst>
              <a:ext uri="{FF2B5EF4-FFF2-40B4-BE49-F238E27FC236}">
                <a16:creationId xmlns:a16="http://schemas.microsoft.com/office/drawing/2014/main" id="{CB93633A-D09F-A07F-8C3E-0EEC3F93B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686866-9047-3212-8974-4ECB3E04E36D}"/>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4218337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BD30-1845-7F57-6236-486DF6FCF85B}"/>
              </a:ext>
            </a:extLst>
          </p:cNvPr>
          <p:cNvSpPr>
            <a:spLocks noGrp="1"/>
          </p:cNvSpPr>
          <p:nvPr>
            <p:ph type="title"/>
          </p:nvPr>
        </p:nvSpPr>
        <p:spPr>
          <a:xfrm>
            <a:off x="838200" y="1508917"/>
            <a:ext cx="359366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DD97192-EC35-57B4-2BEC-837D58677DC7}"/>
              </a:ext>
            </a:extLst>
          </p:cNvPr>
          <p:cNvSpPr>
            <a:spLocks noGrp="1"/>
          </p:cNvSpPr>
          <p:nvPr>
            <p:ph idx="1"/>
          </p:nvPr>
        </p:nvSpPr>
        <p:spPr>
          <a:xfrm>
            <a:off x="5144655" y="581891"/>
            <a:ext cx="6548581" cy="55325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9A70A3-64FC-2B4A-C884-87AE289E27E9}"/>
              </a:ext>
            </a:extLst>
          </p:cNvPr>
          <p:cNvSpPr>
            <a:spLocks noGrp="1"/>
          </p:cNvSpPr>
          <p:nvPr>
            <p:ph type="body" sz="half" idx="2"/>
          </p:nvPr>
        </p:nvSpPr>
        <p:spPr>
          <a:xfrm>
            <a:off x="838200" y="3352798"/>
            <a:ext cx="3593667" cy="1869643"/>
          </a:xfrm>
        </p:spPr>
        <p:txBody>
          <a:bodyPr/>
          <a:lstStyle>
            <a:lvl1pPr marL="0" indent="0">
              <a:buNone/>
              <a:defRPr sz="1600">
                <a:solidFill>
                  <a:schemeClr val="bg1">
                    <a:lumMod val="9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1AE2EC-BADF-53D9-F211-077EEFB73762}"/>
              </a:ext>
            </a:extLst>
          </p:cNvPr>
          <p:cNvSpPr>
            <a:spLocks noGrp="1"/>
          </p:cNvSpPr>
          <p:nvPr>
            <p:ph type="dt" sz="half" idx="10"/>
          </p:nvPr>
        </p:nvSpPr>
        <p:spPr/>
        <p:txBody>
          <a:bodyPr/>
          <a:lstStyle/>
          <a:p>
            <a:fld id="{2A173BE0-5B0D-4B36-BA67-F408F939919B}" type="datetimeFigureOut">
              <a:rPr lang="en-US" smtClean="0"/>
              <a:t>1/10/2024</a:t>
            </a:fld>
            <a:endParaRPr lang="en-US"/>
          </a:p>
        </p:txBody>
      </p:sp>
      <p:sp>
        <p:nvSpPr>
          <p:cNvPr id="6" name="Footer Placeholder 5">
            <a:extLst>
              <a:ext uri="{FF2B5EF4-FFF2-40B4-BE49-F238E27FC236}">
                <a16:creationId xmlns:a16="http://schemas.microsoft.com/office/drawing/2014/main" id="{CB93633A-D09F-A07F-8C3E-0EEC3F93B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686866-9047-3212-8974-4ECB3E04E36D}"/>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104154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3D964-B4B6-FA16-06B9-286B0AF624BD}"/>
              </a:ext>
            </a:extLst>
          </p:cNvPr>
          <p:cNvSpPr>
            <a:spLocks noGrp="1"/>
          </p:cNvSpPr>
          <p:nvPr>
            <p:ph type="title"/>
          </p:nvPr>
        </p:nvSpPr>
        <p:spPr>
          <a:xfrm>
            <a:off x="1281546" y="136525"/>
            <a:ext cx="10515600" cy="1325563"/>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510D962E-B954-9048-5356-240E35D6CAA5}"/>
              </a:ext>
            </a:extLst>
          </p:cNvPr>
          <p:cNvSpPr>
            <a:spLocks noGrp="1"/>
          </p:cNvSpPr>
          <p:nvPr>
            <p:ph type="dt" sz="half" idx="10"/>
          </p:nvPr>
        </p:nvSpPr>
        <p:spPr/>
        <p:txBody>
          <a:bodyPr/>
          <a:lstStyle/>
          <a:p>
            <a:fld id="{2A173BE0-5B0D-4B36-BA67-F408F939919B}" type="datetimeFigureOut">
              <a:rPr lang="en-US" smtClean="0"/>
              <a:t>1/10/2024</a:t>
            </a:fld>
            <a:endParaRPr lang="en-US"/>
          </a:p>
        </p:txBody>
      </p:sp>
      <p:sp>
        <p:nvSpPr>
          <p:cNvPr id="4" name="Footer Placeholder 3">
            <a:extLst>
              <a:ext uri="{FF2B5EF4-FFF2-40B4-BE49-F238E27FC236}">
                <a16:creationId xmlns:a16="http://schemas.microsoft.com/office/drawing/2014/main" id="{54491B82-EEA9-3151-B6DC-B377D958FD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C32D88-D2E0-2CB3-6D15-575F660BAD73}"/>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2879499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76C30-0342-0A04-59F9-24A8B143E42C}"/>
              </a:ext>
            </a:extLst>
          </p:cNvPr>
          <p:cNvSpPr>
            <a:spLocks noGrp="1"/>
          </p:cNvSpPr>
          <p:nvPr>
            <p:ph type="title"/>
          </p:nvPr>
        </p:nvSpPr>
        <p:spPr>
          <a:xfrm>
            <a:off x="1281546" y="136525"/>
            <a:ext cx="10515600" cy="1325563"/>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5FC75C0C-14F3-6FC8-4F4A-CECFC6A8A340}"/>
              </a:ext>
            </a:extLst>
          </p:cNvPr>
          <p:cNvSpPr>
            <a:spLocks noGrp="1"/>
          </p:cNvSpPr>
          <p:nvPr>
            <p:ph type="dt" sz="half" idx="10"/>
          </p:nvPr>
        </p:nvSpPr>
        <p:spPr/>
        <p:txBody>
          <a:bodyPr/>
          <a:lstStyle/>
          <a:p>
            <a:fld id="{2A173BE0-5B0D-4B36-BA67-F408F939919B}" type="datetimeFigureOut">
              <a:rPr lang="en-US" smtClean="0"/>
              <a:t>1/10/2024</a:t>
            </a:fld>
            <a:endParaRPr lang="en-US"/>
          </a:p>
        </p:txBody>
      </p:sp>
      <p:sp>
        <p:nvSpPr>
          <p:cNvPr id="4" name="Footer Placeholder 3">
            <a:extLst>
              <a:ext uri="{FF2B5EF4-FFF2-40B4-BE49-F238E27FC236}">
                <a16:creationId xmlns:a16="http://schemas.microsoft.com/office/drawing/2014/main" id="{67E6A9D2-284E-9D93-6C15-11E7454347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EE3BDE-97AA-366E-7BF6-1A29B4D9C2DC}"/>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2711869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B396-A904-5D2C-EA7E-13293A4EE0C1}"/>
              </a:ext>
            </a:extLst>
          </p:cNvPr>
          <p:cNvSpPr>
            <a:spLocks noGrp="1"/>
          </p:cNvSpPr>
          <p:nvPr>
            <p:ph type="title"/>
          </p:nvPr>
        </p:nvSpPr>
        <p:spPr>
          <a:xfrm>
            <a:off x="1281546" y="136525"/>
            <a:ext cx="10515600" cy="1325563"/>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BF1520BC-3EE8-93A6-BFA7-548B3F26C701}"/>
              </a:ext>
            </a:extLst>
          </p:cNvPr>
          <p:cNvSpPr>
            <a:spLocks noGrp="1"/>
          </p:cNvSpPr>
          <p:nvPr>
            <p:ph type="dt" sz="half" idx="10"/>
          </p:nvPr>
        </p:nvSpPr>
        <p:spPr/>
        <p:txBody>
          <a:bodyPr/>
          <a:lstStyle/>
          <a:p>
            <a:fld id="{2A173BE0-5B0D-4B36-BA67-F408F939919B}" type="datetimeFigureOut">
              <a:rPr lang="en-US" smtClean="0"/>
              <a:t>1/10/2024</a:t>
            </a:fld>
            <a:endParaRPr lang="en-US"/>
          </a:p>
        </p:txBody>
      </p:sp>
      <p:sp>
        <p:nvSpPr>
          <p:cNvPr id="4" name="Footer Placeholder 3">
            <a:extLst>
              <a:ext uri="{FF2B5EF4-FFF2-40B4-BE49-F238E27FC236}">
                <a16:creationId xmlns:a16="http://schemas.microsoft.com/office/drawing/2014/main" id="{735E6A82-9271-0B56-FAAC-124B41C5EC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5828DC-004C-0877-15A9-AC0A3B8DCE05}"/>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2237332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7B6B3-DB2C-D933-3958-F81713FE68B3}"/>
              </a:ext>
            </a:extLst>
          </p:cNvPr>
          <p:cNvSpPr>
            <a:spLocks noGrp="1"/>
          </p:cNvSpPr>
          <p:nvPr>
            <p:ph type="title"/>
          </p:nvPr>
        </p:nvSpPr>
        <p:spPr>
          <a:xfrm>
            <a:off x="1281546" y="136525"/>
            <a:ext cx="10515600" cy="1325563"/>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52085A0B-60FE-FB99-57AA-BF3B94C92CEC}"/>
              </a:ext>
            </a:extLst>
          </p:cNvPr>
          <p:cNvSpPr>
            <a:spLocks noGrp="1"/>
          </p:cNvSpPr>
          <p:nvPr>
            <p:ph type="dt" sz="half" idx="10"/>
          </p:nvPr>
        </p:nvSpPr>
        <p:spPr/>
        <p:txBody>
          <a:bodyPr/>
          <a:lstStyle/>
          <a:p>
            <a:fld id="{2A173BE0-5B0D-4B36-BA67-F408F939919B}" type="datetimeFigureOut">
              <a:rPr lang="en-US" smtClean="0"/>
              <a:t>1/10/2024</a:t>
            </a:fld>
            <a:endParaRPr lang="en-US"/>
          </a:p>
        </p:txBody>
      </p:sp>
      <p:sp>
        <p:nvSpPr>
          <p:cNvPr id="4" name="Footer Placeholder 3">
            <a:extLst>
              <a:ext uri="{FF2B5EF4-FFF2-40B4-BE49-F238E27FC236}">
                <a16:creationId xmlns:a16="http://schemas.microsoft.com/office/drawing/2014/main" id="{994175AB-C1FB-CB73-8E47-C917E6160E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12C9AC-2CC8-DF82-5730-C20B599A32FB}"/>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2414834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9BC61-5952-11BD-8D8C-EFF75EB61257}"/>
              </a:ext>
            </a:extLst>
          </p:cNvPr>
          <p:cNvSpPr>
            <a:spLocks noGrp="1"/>
          </p:cNvSpPr>
          <p:nvPr>
            <p:ph type="title"/>
          </p:nvPr>
        </p:nvSpPr>
        <p:spPr>
          <a:xfrm>
            <a:off x="1281546" y="136525"/>
            <a:ext cx="10515600" cy="1325563"/>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7C8FD754-7684-C9FC-2397-5113DAC88F3C}"/>
              </a:ext>
            </a:extLst>
          </p:cNvPr>
          <p:cNvSpPr>
            <a:spLocks noGrp="1"/>
          </p:cNvSpPr>
          <p:nvPr>
            <p:ph type="dt" sz="half" idx="10"/>
          </p:nvPr>
        </p:nvSpPr>
        <p:spPr/>
        <p:txBody>
          <a:bodyPr/>
          <a:lstStyle/>
          <a:p>
            <a:fld id="{2A173BE0-5B0D-4B36-BA67-F408F939919B}" type="datetimeFigureOut">
              <a:rPr lang="en-US" smtClean="0"/>
              <a:t>1/10/2024</a:t>
            </a:fld>
            <a:endParaRPr lang="en-US"/>
          </a:p>
        </p:txBody>
      </p:sp>
      <p:sp>
        <p:nvSpPr>
          <p:cNvPr id="4" name="Footer Placeholder 3">
            <a:extLst>
              <a:ext uri="{FF2B5EF4-FFF2-40B4-BE49-F238E27FC236}">
                <a16:creationId xmlns:a16="http://schemas.microsoft.com/office/drawing/2014/main" id="{6A35A85E-F331-8075-4E80-68BF76369C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A47043-DC25-A879-10F2-71CF217E4B8E}"/>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3445324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B131-3BFA-8916-B971-77C60F767080}"/>
              </a:ext>
            </a:extLst>
          </p:cNvPr>
          <p:cNvSpPr>
            <a:spLocks noGrp="1"/>
          </p:cNvSpPr>
          <p:nvPr>
            <p:ph type="title"/>
          </p:nvPr>
        </p:nvSpPr>
        <p:spPr>
          <a:xfrm>
            <a:off x="1281546" y="136525"/>
            <a:ext cx="10515600" cy="1325563"/>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619E7C4-7DB2-B239-2FAA-6458AC6A680F}"/>
              </a:ext>
            </a:extLst>
          </p:cNvPr>
          <p:cNvSpPr>
            <a:spLocks noGrp="1"/>
          </p:cNvSpPr>
          <p:nvPr>
            <p:ph type="dt" sz="half" idx="10"/>
          </p:nvPr>
        </p:nvSpPr>
        <p:spPr/>
        <p:txBody>
          <a:bodyPr/>
          <a:lstStyle/>
          <a:p>
            <a:fld id="{2A173BE0-5B0D-4B36-BA67-F408F939919B}" type="datetimeFigureOut">
              <a:rPr lang="en-US" smtClean="0"/>
              <a:t>1/10/2024</a:t>
            </a:fld>
            <a:endParaRPr lang="en-US"/>
          </a:p>
        </p:txBody>
      </p:sp>
      <p:sp>
        <p:nvSpPr>
          <p:cNvPr id="4" name="Footer Placeholder 3">
            <a:extLst>
              <a:ext uri="{FF2B5EF4-FFF2-40B4-BE49-F238E27FC236}">
                <a16:creationId xmlns:a16="http://schemas.microsoft.com/office/drawing/2014/main" id="{D4DAA38F-CE96-21A6-CF96-16549E93BC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9D4875-14C4-4837-7C05-D58BC491FADD}"/>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315034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6DB2-7341-F9FB-AFB4-21BEDD130D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E22B23-6666-8474-1998-1E3D8459E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21815A-3B4F-7BC2-FD64-F171CF25390B}"/>
              </a:ext>
            </a:extLst>
          </p:cNvPr>
          <p:cNvSpPr>
            <a:spLocks noGrp="1"/>
          </p:cNvSpPr>
          <p:nvPr>
            <p:ph type="dt" sz="half" idx="10"/>
          </p:nvPr>
        </p:nvSpPr>
        <p:spPr/>
        <p:txBody>
          <a:bodyPr/>
          <a:lstStyle/>
          <a:p>
            <a:fld id="{2E28B31C-251D-4F8B-8E0D-65AFD43C61EE}" type="datetimeFigureOut">
              <a:rPr lang="en-US" smtClean="0"/>
              <a:t>1/11/2024</a:t>
            </a:fld>
            <a:endParaRPr lang="en-US"/>
          </a:p>
        </p:txBody>
      </p:sp>
      <p:sp>
        <p:nvSpPr>
          <p:cNvPr id="5" name="Footer Placeholder 4">
            <a:extLst>
              <a:ext uri="{FF2B5EF4-FFF2-40B4-BE49-F238E27FC236}">
                <a16:creationId xmlns:a16="http://schemas.microsoft.com/office/drawing/2014/main" id="{3CEFD0C2-4D43-8221-9534-9CD2C8DFD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50989-4CC6-EA43-4818-A6C66D4B1BE3}"/>
              </a:ext>
            </a:extLst>
          </p:cNvPr>
          <p:cNvSpPr>
            <a:spLocks noGrp="1"/>
          </p:cNvSpPr>
          <p:nvPr>
            <p:ph type="sldNum" sz="quarter" idx="12"/>
          </p:nvPr>
        </p:nvSpPr>
        <p:spPr/>
        <p:txBody>
          <a:bodyPr/>
          <a:lstStyle/>
          <a:p>
            <a:fld id="{D1592C98-D8A1-487C-8F20-2A22B36A7874}" type="slidenum">
              <a:rPr lang="en-US" smtClean="0"/>
              <a:t>‹#›</a:t>
            </a:fld>
            <a:endParaRPr lang="en-US"/>
          </a:p>
        </p:txBody>
      </p:sp>
    </p:spTree>
    <p:extLst>
      <p:ext uri="{BB962C8B-B14F-4D97-AF65-F5344CB8AC3E}">
        <p14:creationId xmlns:p14="http://schemas.microsoft.com/office/powerpoint/2010/main" val="422129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74E4E-9075-B4B3-C8E1-9EA9B603E6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B18119-37D3-9808-310F-9C052F4586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D278E2-B045-26A9-A186-191E7FF4A8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4F9F22-662D-A37A-C56D-11987C0405B2}"/>
              </a:ext>
            </a:extLst>
          </p:cNvPr>
          <p:cNvSpPr>
            <a:spLocks noGrp="1"/>
          </p:cNvSpPr>
          <p:nvPr>
            <p:ph type="dt" sz="half" idx="10"/>
          </p:nvPr>
        </p:nvSpPr>
        <p:spPr/>
        <p:txBody>
          <a:bodyPr/>
          <a:lstStyle/>
          <a:p>
            <a:fld id="{2E28B31C-251D-4F8B-8E0D-65AFD43C61EE}" type="datetimeFigureOut">
              <a:rPr lang="en-US" smtClean="0"/>
              <a:t>1/11/2024</a:t>
            </a:fld>
            <a:endParaRPr lang="en-US"/>
          </a:p>
        </p:txBody>
      </p:sp>
      <p:sp>
        <p:nvSpPr>
          <p:cNvPr id="6" name="Footer Placeholder 5">
            <a:extLst>
              <a:ext uri="{FF2B5EF4-FFF2-40B4-BE49-F238E27FC236}">
                <a16:creationId xmlns:a16="http://schemas.microsoft.com/office/drawing/2014/main" id="{59215CBF-1EB3-EBAC-64B9-2948FD2BAB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7299C0-FA03-8EC6-7B42-5522D7DB0722}"/>
              </a:ext>
            </a:extLst>
          </p:cNvPr>
          <p:cNvSpPr>
            <a:spLocks noGrp="1"/>
          </p:cNvSpPr>
          <p:nvPr>
            <p:ph type="sldNum" sz="quarter" idx="12"/>
          </p:nvPr>
        </p:nvSpPr>
        <p:spPr/>
        <p:txBody>
          <a:bodyPr/>
          <a:lstStyle/>
          <a:p>
            <a:fld id="{D1592C98-D8A1-487C-8F20-2A22B36A7874}" type="slidenum">
              <a:rPr lang="en-US" smtClean="0"/>
              <a:t>‹#›</a:t>
            </a:fld>
            <a:endParaRPr lang="en-US"/>
          </a:p>
        </p:txBody>
      </p:sp>
    </p:spTree>
    <p:extLst>
      <p:ext uri="{BB962C8B-B14F-4D97-AF65-F5344CB8AC3E}">
        <p14:creationId xmlns:p14="http://schemas.microsoft.com/office/powerpoint/2010/main" val="755111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8FA2-5189-55E5-22AA-954EA2D651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6D32B6-DEA0-6260-64A0-44F5B4C232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2F3027-C69A-0602-8A04-5C59EA9A7F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055CB8-781D-46BB-FACE-D44DB8FF8C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FE7983-5692-7821-C197-CC1B4069AA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20C1E3-2919-360A-33FD-CF781771BB85}"/>
              </a:ext>
            </a:extLst>
          </p:cNvPr>
          <p:cNvSpPr>
            <a:spLocks noGrp="1"/>
          </p:cNvSpPr>
          <p:nvPr>
            <p:ph type="dt" sz="half" idx="10"/>
          </p:nvPr>
        </p:nvSpPr>
        <p:spPr/>
        <p:txBody>
          <a:bodyPr/>
          <a:lstStyle/>
          <a:p>
            <a:fld id="{2E28B31C-251D-4F8B-8E0D-65AFD43C61EE}" type="datetimeFigureOut">
              <a:rPr lang="en-US" smtClean="0"/>
              <a:t>1/11/2024</a:t>
            </a:fld>
            <a:endParaRPr lang="en-US"/>
          </a:p>
        </p:txBody>
      </p:sp>
      <p:sp>
        <p:nvSpPr>
          <p:cNvPr id="8" name="Footer Placeholder 7">
            <a:extLst>
              <a:ext uri="{FF2B5EF4-FFF2-40B4-BE49-F238E27FC236}">
                <a16:creationId xmlns:a16="http://schemas.microsoft.com/office/drawing/2014/main" id="{4F57D476-D557-1358-D97A-41F0BD6394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7E29CB-D64A-B5D1-4085-CAFF97DA0ED7}"/>
              </a:ext>
            </a:extLst>
          </p:cNvPr>
          <p:cNvSpPr>
            <a:spLocks noGrp="1"/>
          </p:cNvSpPr>
          <p:nvPr>
            <p:ph type="sldNum" sz="quarter" idx="12"/>
          </p:nvPr>
        </p:nvSpPr>
        <p:spPr/>
        <p:txBody>
          <a:bodyPr/>
          <a:lstStyle/>
          <a:p>
            <a:fld id="{D1592C98-D8A1-487C-8F20-2A22B36A7874}" type="slidenum">
              <a:rPr lang="en-US" smtClean="0"/>
              <a:t>‹#›</a:t>
            </a:fld>
            <a:endParaRPr lang="en-US"/>
          </a:p>
        </p:txBody>
      </p:sp>
    </p:spTree>
    <p:extLst>
      <p:ext uri="{BB962C8B-B14F-4D97-AF65-F5344CB8AC3E}">
        <p14:creationId xmlns:p14="http://schemas.microsoft.com/office/powerpoint/2010/main" val="235196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7CAE-0ECD-292F-57A7-9878748410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08C407-1646-1A6C-B991-09C8CFEB606A}"/>
              </a:ext>
            </a:extLst>
          </p:cNvPr>
          <p:cNvSpPr>
            <a:spLocks noGrp="1"/>
          </p:cNvSpPr>
          <p:nvPr>
            <p:ph type="dt" sz="half" idx="10"/>
          </p:nvPr>
        </p:nvSpPr>
        <p:spPr/>
        <p:txBody>
          <a:bodyPr/>
          <a:lstStyle/>
          <a:p>
            <a:fld id="{2E28B31C-251D-4F8B-8E0D-65AFD43C61EE}" type="datetimeFigureOut">
              <a:rPr lang="en-US" smtClean="0"/>
              <a:t>1/11/2024</a:t>
            </a:fld>
            <a:endParaRPr lang="en-US"/>
          </a:p>
        </p:txBody>
      </p:sp>
      <p:sp>
        <p:nvSpPr>
          <p:cNvPr id="4" name="Footer Placeholder 3">
            <a:extLst>
              <a:ext uri="{FF2B5EF4-FFF2-40B4-BE49-F238E27FC236}">
                <a16:creationId xmlns:a16="http://schemas.microsoft.com/office/drawing/2014/main" id="{65B6E1A0-8D4C-78BA-42ED-ABFE8BBBAD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ED081B-035C-822A-EC81-F4D06048A878}"/>
              </a:ext>
            </a:extLst>
          </p:cNvPr>
          <p:cNvSpPr>
            <a:spLocks noGrp="1"/>
          </p:cNvSpPr>
          <p:nvPr>
            <p:ph type="sldNum" sz="quarter" idx="12"/>
          </p:nvPr>
        </p:nvSpPr>
        <p:spPr/>
        <p:txBody>
          <a:bodyPr/>
          <a:lstStyle/>
          <a:p>
            <a:fld id="{D1592C98-D8A1-487C-8F20-2A22B36A7874}" type="slidenum">
              <a:rPr lang="en-US" smtClean="0"/>
              <a:t>‹#›</a:t>
            </a:fld>
            <a:endParaRPr lang="en-US"/>
          </a:p>
        </p:txBody>
      </p:sp>
    </p:spTree>
    <p:extLst>
      <p:ext uri="{BB962C8B-B14F-4D97-AF65-F5344CB8AC3E}">
        <p14:creationId xmlns:p14="http://schemas.microsoft.com/office/powerpoint/2010/main" val="393749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60D17-E38C-748B-0548-1AFE938264C4}"/>
              </a:ext>
            </a:extLst>
          </p:cNvPr>
          <p:cNvSpPr>
            <a:spLocks noGrp="1"/>
          </p:cNvSpPr>
          <p:nvPr>
            <p:ph type="dt" sz="half" idx="10"/>
          </p:nvPr>
        </p:nvSpPr>
        <p:spPr/>
        <p:txBody>
          <a:bodyPr/>
          <a:lstStyle/>
          <a:p>
            <a:fld id="{2E28B31C-251D-4F8B-8E0D-65AFD43C61EE}" type="datetimeFigureOut">
              <a:rPr lang="en-US" smtClean="0"/>
              <a:t>1/11/2024</a:t>
            </a:fld>
            <a:endParaRPr lang="en-US"/>
          </a:p>
        </p:txBody>
      </p:sp>
      <p:sp>
        <p:nvSpPr>
          <p:cNvPr id="3" name="Footer Placeholder 2">
            <a:extLst>
              <a:ext uri="{FF2B5EF4-FFF2-40B4-BE49-F238E27FC236}">
                <a16:creationId xmlns:a16="http://schemas.microsoft.com/office/drawing/2014/main" id="{4FC41984-8B16-AD70-D81B-2A221D75E0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68211E-84B2-3956-BE83-2F7B5AFAD9F4}"/>
              </a:ext>
            </a:extLst>
          </p:cNvPr>
          <p:cNvSpPr>
            <a:spLocks noGrp="1"/>
          </p:cNvSpPr>
          <p:nvPr>
            <p:ph type="sldNum" sz="quarter" idx="12"/>
          </p:nvPr>
        </p:nvSpPr>
        <p:spPr/>
        <p:txBody>
          <a:bodyPr/>
          <a:lstStyle/>
          <a:p>
            <a:fld id="{D1592C98-D8A1-487C-8F20-2A22B36A7874}" type="slidenum">
              <a:rPr lang="en-US" smtClean="0"/>
              <a:t>‹#›</a:t>
            </a:fld>
            <a:endParaRPr lang="en-US"/>
          </a:p>
        </p:txBody>
      </p:sp>
    </p:spTree>
    <p:extLst>
      <p:ext uri="{BB962C8B-B14F-4D97-AF65-F5344CB8AC3E}">
        <p14:creationId xmlns:p14="http://schemas.microsoft.com/office/powerpoint/2010/main" val="329168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E914-15BA-E1CA-0DDE-5BC3E720B4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DE6ED7-F28A-CA3F-D772-4B8A73A3A6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2C67FF-F44F-7CC2-7208-5AC5F9F08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002E0-0FFA-2A4A-DCEB-62B2BEEB91A7}"/>
              </a:ext>
            </a:extLst>
          </p:cNvPr>
          <p:cNvSpPr>
            <a:spLocks noGrp="1"/>
          </p:cNvSpPr>
          <p:nvPr>
            <p:ph type="dt" sz="half" idx="10"/>
          </p:nvPr>
        </p:nvSpPr>
        <p:spPr/>
        <p:txBody>
          <a:bodyPr/>
          <a:lstStyle/>
          <a:p>
            <a:fld id="{2E28B31C-251D-4F8B-8E0D-65AFD43C61EE}" type="datetimeFigureOut">
              <a:rPr lang="en-US" smtClean="0"/>
              <a:t>1/11/2024</a:t>
            </a:fld>
            <a:endParaRPr lang="en-US"/>
          </a:p>
        </p:txBody>
      </p:sp>
      <p:sp>
        <p:nvSpPr>
          <p:cNvPr id="6" name="Footer Placeholder 5">
            <a:extLst>
              <a:ext uri="{FF2B5EF4-FFF2-40B4-BE49-F238E27FC236}">
                <a16:creationId xmlns:a16="http://schemas.microsoft.com/office/drawing/2014/main" id="{5235848D-9B4F-62B7-417D-FD0E715C5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6640C-7CA9-0755-9B73-088A1DFE8503}"/>
              </a:ext>
            </a:extLst>
          </p:cNvPr>
          <p:cNvSpPr>
            <a:spLocks noGrp="1"/>
          </p:cNvSpPr>
          <p:nvPr>
            <p:ph type="sldNum" sz="quarter" idx="12"/>
          </p:nvPr>
        </p:nvSpPr>
        <p:spPr/>
        <p:txBody>
          <a:bodyPr/>
          <a:lstStyle/>
          <a:p>
            <a:fld id="{D1592C98-D8A1-487C-8F20-2A22B36A7874}" type="slidenum">
              <a:rPr lang="en-US" smtClean="0"/>
              <a:t>‹#›</a:t>
            </a:fld>
            <a:endParaRPr lang="en-US"/>
          </a:p>
        </p:txBody>
      </p:sp>
    </p:spTree>
    <p:extLst>
      <p:ext uri="{BB962C8B-B14F-4D97-AF65-F5344CB8AC3E}">
        <p14:creationId xmlns:p14="http://schemas.microsoft.com/office/powerpoint/2010/main" val="3541007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8996D-18A6-81BB-F161-CB44E5BAD5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FCAD74-11E9-9D13-08EF-5A63A355D1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B4E0F4-AB73-D217-2D63-9211FACB1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6B77B4-4048-4B04-5570-06571AFA1556}"/>
              </a:ext>
            </a:extLst>
          </p:cNvPr>
          <p:cNvSpPr>
            <a:spLocks noGrp="1"/>
          </p:cNvSpPr>
          <p:nvPr>
            <p:ph type="dt" sz="half" idx="10"/>
          </p:nvPr>
        </p:nvSpPr>
        <p:spPr/>
        <p:txBody>
          <a:bodyPr/>
          <a:lstStyle/>
          <a:p>
            <a:fld id="{2E28B31C-251D-4F8B-8E0D-65AFD43C61EE}" type="datetimeFigureOut">
              <a:rPr lang="en-US" smtClean="0"/>
              <a:t>1/11/2024</a:t>
            </a:fld>
            <a:endParaRPr lang="en-US"/>
          </a:p>
        </p:txBody>
      </p:sp>
      <p:sp>
        <p:nvSpPr>
          <p:cNvPr id="6" name="Footer Placeholder 5">
            <a:extLst>
              <a:ext uri="{FF2B5EF4-FFF2-40B4-BE49-F238E27FC236}">
                <a16:creationId xmlns:a16="http://schemas.microsoft.com/office/drawing/2014/main" id="{C4F3F56E-B3A2-FCE7-E319-9D68823CF9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BC4614-8F62-8E22-5C9B-C597CEA10289}"/>
              </a:ext>
            </a:extLst>
          </p:cNvPr>
          <p:cNvSpPr>
            <a:spLocks noGrp="1"/>
          </p:cNvSpPr>
          <p:nvPr>
            <p:ph type="sldNum" sz="quarter" idx="12"/>
          </p:nvPr>
        </p:nvSpPr>
        <p:spPr/>
        <p:txBody>
          <a:bodyPr/>
          <a:lstStyle/>
          <a:p>
            <a:fld id="{D1592C98-D8A1-487C-8F20-2A22B36A7874}" type="slidenum">
              <a:rPr lang="en-US" smtClean="0"/>
              <a:t>‹#›</a:t>
            </a:fld>
            <a:endParaRPr lang="en-US"/>
          </a:p>
        </p:txBody>
      </p:sp>
    </p:spTree>
    <p:extLst>
      <p:ext uri="{BB962C8B-B14F-4D97-AF65-F5344CB8AC3E}">
        <p14:creationId xmlns:p14="http://schemas.microsoft.com/office/powerpoint/2010/main" val="66867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7BD295-8544-4DBF-ABFC-F34426A17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D5AB26-4E13-ECC3-1EBB-7E5E744459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1226DC-4C78-E555-7A7A-46F96E4A8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8B31C-251D-4F8B-8E0D-65AFD43C61EE}" type="datetimeFigureOut">
              <a:rPr lang="en-US" smtClean="0"/>
              <a:t>1/11/2024</a:t>
            </a:fld>
            <a:endParaRPr lang="en-US"/>
          </a:p>
        </p:txBody>
      </p:sp>
      <p:sp>
        <p:nvSpPr>
          <p:cNvPr id="5" name="Footer Placeholder 4">
            <a:extLst>
              <a:ext uri="{FF2B5EF4-FFF2-40B4-BE49-F238E27FC236}">
                <a16:creationId xmlns:a16="http://schemas.microsoft.com/office/drawing/2014/main" id="{425FCF1C-99A7-6E64-DAC3-E093BBE714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622278-B7F6-2F3A-FC61-F9A8D2BD7C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92C98-D8A1-487C-8F20-2A22B36A7874}" type="slidenum">
              <a:rPr lang="en-US" smtClean="0"/>
              <a:t>‹#›</a:t>
            </a:fld>
            <a:endParaRPr lang="en-US"/>
          </a:p>
        </p:txBody>
      </p:sp>
    </p:spTree>
    <p:extLst>
      <p:ext uri="{BB962C8B-B14F-4D97-AF65-F5344CB8AC3E}">
        <p14:creationId xmlns:p14="http://schemas.microsoft.com/office/powerpoint/2010/main" val="277662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C0FBE6-265B-2ABC-580B-5F1F40E49C49}"/>
              </a:ext>
            </a:extLst>
          </p:cNvPr>
          <p:cNvSpPr>
            <a:spLocks noGrp="1"/>
          </p:cNvSpPr>
          <p:nvPr>
            <p:ph type="title"/>
          </p:nvPr>
        </p:nvSpPr>
        <p:spPr>
          <a:xfrm>
            <a:off x="1281546" y="1365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283282-5895-8F9A-EAD8-935AA2C6D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44937-3736-12B6-61F6-615FAC2AB6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73BE0-5B0D-4B36-BA67-F408F939919B}" type="datetimeFigureOut">
              <a:rPr lang="en-US" smtClean="0"/>
              <a:t>1/10/2024</a:t>
            </a:fld>
            <a:endParaRPr lang="en-US"/>
          </a:p>
        </p:txBody>
      </p:sp>
      <p:sp>
        <p:nvSpPr>
          <p:cNvPr id="5" name="Footer Placeholder 4">
            <a:extLst>
              <a:ext uri="{FF2B5EF4-FFF2-40B4-BE49-F238E27FC236}">
                <a16:creationId xmlns:a16="http://schemas.microsoft.com/office/drawing/2014/main" id="{7A76E79B-8A74-CC2A-BB62-1D258E95F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6CF1E1-3807-C597-67D0-20A7AAAE4AC2}"/>
              </a:ext>
            </a:extLst>
          </p:cNvPr>
          <p:cNvSpPr>
            <a:spLocks noGrp="1"/>
          </p:cNvSpPr>
          <p:nvPr>
            <p:ph type="sldNum" sz="quarter" idx="4"/>
          </p:nvPr>
        </p:nvSpPr>
        <p:spPr>
          <a:xfrm>
            <a:off x="905394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88787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cisd.org/docs/default-source/students-parents-documents/choices/service-cord.pdf?sfvrsn=32bc1fe0_6"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lcisd.org/"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hyperlink" Target="https://apstudents.collegeboard.org/what-is-ap" TargetMode="External"/><Relationship Id="rId4" Type="http://schemas.openxmlformats.org/officeDocument/2006/relationships/hyperlink" Target="https://satsuite.collegeboard.org/sat?navId=www-sa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khanacademy.org/SAT"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lcisd.org/docs/default-source/students-parents-documents/choices/service-cord.pdf?sfvrsn=32bc1fe0_6"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lcisd.org/docs/default-source/students-parents-documents/choices/service-cord.pdf?sfvrsn=32bc1fe0_6"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3797B-0498-DB52-13AF-1250417104F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CACFEBD-70A8-45CF-739D-135B58F3607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2718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B2CD-6DB1-600F-9C0E-8B9B9A582F00}"/>
              </a:ext>
            </a:extLst>
          </p:cNvPr>
          <p:cNvSpPr>
            <a:spLocks noGrp="1"/>
          </p:cNvSpPr>
          <p:nvPr>
            <p:ph type="title"/>
          </p:nvPr>
        </p:nvSpPr>
        <p:spPr/>
        <p:txBody>
          <a:bodyPr/>
          <a:lstStyle/>
          <a:p>
            <a:r>
              <a:rPr lang="en-US"/>
              <a:t>Service Cord Deadlines</a:t>
            </a:r>
          </a:p>
        </p:txBody>
      </p:sp>
      <p:graphicFrame>
        <p:nvGraphicFramePr>
          <p:cNvPr id="4" name="Content Placeholder 3">
            <a:extLst>
              <a:ext uri="{FF2B5EF4-FFF2-40B4-BE49-F238E27FC236}">
                <a16:creationId xmlns:a16="http://schemas.microsoft.com/office/drawing/2014/main" id="{6D3EBA00-827E-2167-4429-C64B46282833}"/>
              </a:ext>
            </a:extLst>
          </p:cNvPr>
          <p:cNvGraphicFramePr>
            <a:graphicFrameLocks noGrp="1"/>
          </p:cNvGraphicFramePr>
          <p:nvPr>
            <p:ph idx="1"/>
          </p:nvPr>
        </p:nvGraphicFramePr>
        <p:xfrm>
          <a:off x="1464905" y="1987420"/>
          <a:ext cx="9097347" cy="3918857"/>
        </p:xfrm>
        <a:graphic>
          <a:graphicData uri="http://schemas.openxmlformats.org/drawingml/2006/table">
            <a:tbl>
              <a:tblPr firstRow="1" firstCol="1" lastRow="1" lastCol="1" bandRow="1" bandCol="1">
                <a:tableStyleId>{5940675A-B579-460E-94D1-54222C63F5DA}</a:tableStyleId>
              </a:tblPr>
              <a:tblGrid>
                <a:gridCol w="1896819">
                  <a:extLst>
                    <a:ext uri="{9D8B030D-6E8A-4147-A177-3AD203B41FA5}">
                      <a16:colId xmlns:a16="http://schemas.microsoft.com/office/drawing/2014/main" val="1097723404"/>
                    </a:ext>
                  </a:extLst>
                </a:gridCol>
                <a:gridCol w="7200528">
                  <a:extLst>
                    <a:ext uri="{9D8B030D-6E8A-4147-A177-3AD203B41FA5}">
                      <a16:colId xmlns:a16="http://schemas.microsoft.com/office/drawing/2014/main" val="4153097954"/>
                    </a:ext>
                  </a:extLst>
                </a:gridCol>
              </a:tblGrid>
              <a:tr h="866965">
                <a:tc>
                  <a:txBody>
                    <a:bodyPr/>
                    <a:lstStyle/>
                    <a:p>
                      <a:pPr marL="228600" marR="0" indent="-165100">
                        <a:spcBef>
                          <a:spcPts val="0"/>
                        </a:spcBef>
                        <a:spcAft>
                          <a:spcPts val="0"/>
                        </a:spcAft>
                      </a:pPr>
                      <a:r>
                        <a:rPr lang="en-US" sz="2400">
                          <a:effectLst/>
                        </a:rPr>
                        <a:t>September</a:t>
                      </a:r>
                      <a:r>
                        <a:rPr lang="en-US" sz="2400" spc="-15">
                          <a:effectLst/>
                        </a:rPr>
                        <a:t> </a:t>
                      </a:r>
                      <a:r>
                        <a:rPr lang="en-US" sz="2400">
                          <a:effectLst/>
                        </a:rPr>
                        <a:t>15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0"/>
                        </a:spcBef>
                        <a:spcAft>
                          <a:spcPts val="0"/>
                        </a:spcAft>
                      </a:pPr>
                      <a:r>
                        <a:rPr lang="en-US" sz="1800">
                          <a:effectLst/>
                        </a:rPr>
                        <a:t>Hours</a:t>
                      </a:r>
                      <a:r>
                        <a:rPr lang="en-US" sz="1800" spc="-5">
                          <a:effectLst/>
                        </a:rPr>
                        <a:t> </a:t>
                      </a:r>
                      <a:r>
                        <a:rPr lang="en-US" sz="1800">
                          <a:effectLst/>
                        </a:rPr>
                        <a:t>served</a:t>
                      </a:r>
                      <a:r>
                        <a:rPr lang="en-US" sz="1800" spc="-15">
                          <a:effectLst/>
                        </a:rPr>
                        <a:t> </a:t>
                      </a:r>
                      <a:r>
                        <a:rPr lang="en-US" sz="1800">
                          <a:effectLst/>
                        </a:rPr>
                        <a:t>after</a:t>
                      </a:r>
                      <a:r>
                        <a:rPr lang="en-US" sz="1800" spc="-10">
                          <a:effectLst/>
                        </a:rPr>
                        <a:t> </a:t>
                      </a:r>
                      <a:r>
                        <a:rPr lang="en-US" sz="1800">
                          <a:effectLst/>
                        </a:rPr>
                        <a:t>May</a:t>
                      </a:r>
                      <a:r>
                        <a:rPr lang="en-US" sz="1800" spc="-15">
                          <a:effectLst/>
                        </a:rPr>
                        <a:t> </a:t>
                      </a:r>
                      <a:r>
                        <a:rPr lang="en-US" sz="1800">
                          <a:effectLst/>
                        </a:rPr>
                        <a:t>1</a:t>
                      </a:r>
                      <a:r>
                        <a:rPr lang="en-US" sz="1800" baseline="30000">
                          <a:effectLst/>
                        </a:rPr>
                        <a:t>st</a:t>
                      </a:r>
                      <a:r>
                        <a:rPr lang="en-US" sz="1800">
                          <a:effectLst/>
                        </a:rPr>
                        <a:t>- September 14</a:t>
                      </a:r>
                      <a:r>
                        <a:rPr lang="en-US" sz="1800" baseline="30000">
                          <a:effectLst/>
                        </a:rPr>
                        <a:t>th</a:t>
                      </a:r>
                      <a:r>
                        <a:rPr lang="en-US" sz="1800">
                          <a:effectLst/>
                        </a:rPr>
                        <a:t> are</a:t>
                      </a:r>
                      <a:r>
                        <a:rPr lang="en-US" sz="1800" spc="5">
                          <a:effectLst/>
                        </a:rPr>
                        <a:t> </a:t>
                      </a:r>
                      <a:r>
                        <a:rPr lang="en-US" sz="1800">
                          <a:effectLst/>
                        </a:rPr>
                        <a:t>considered</a:t>
                      </a:r>
                      <a:r>
                        <a:rPr lang="en-US" sz="1800" spc="-5">
                          <a:effectLst/>
                        </a:rPr>
                        <a:t> </a:t>
                      </a:r>
                      <a:r>
                        <a:rPr lang="en-US" sz="1800">
                          <a:effectLst/>
                        </a:rPr>
                        <a:t>"summer</a:t>
                      </a:r>
                      <a:r>
                        <a:rPr lang="en-US" sz="1800" spc="-5">
                          <a:effectLst/>
                        </a:rPr>
                        <a:t> </a:t>
                      </a:r>
                      <a:r>
                        <a:rPr lang="en-US" sz="1800">
                          <a:effectLst/>
                        </a:rPr>
                        <a:t>hours" and must be entered, AND VERIFIED by supervisor, by September</a:t>
                      </a:r>
                      <a:r>
                        <a:rPr lang="en-US" sz="1800" spc="-10">
                          <a:effectLst/>
                        </a:rPr>
                        <a:t> </a:t>
                      </a:r>
                      <a:r>
                        <a:rPr lang="en-US" sz="1800">
                          <a:effectLst/>
                        </a:rPr>
                        <a:t>15</a:t>
                      </a:r>
                      <a:r>
                        <a:rPr lang="en-US" sz="1800" spc="-10">
                          <a:effectLst/>
                        </a:rPr>
                        <a:t> </a:t>
                      </a:r>
                      <a:r>
                        <a:rPr lang="en-US" sz="1800">
                          <a:effectLst/>
                        </a:rPr>
                        <a:t>of</a:t>
                      </a:r>
                      <a:r>
                        <a:rPr lang="en-US" sz="1800" spc="-5">
                          <a:effectLst/>
                        </a:rPr>
                        <a:t> </a:t>
                      </a:r>
                      <a:r>
                        <a:rPr lang="en-US" sz="1800">
                          <a:effectLst/>
                        </a:rPr>
                        <a:t>the following</a:t>
                      </a:r>
                      <a:r>
                        <a:rPr lang="en-US" sz="1800" spc="-15">
                          <a:effectLst/>
                        </a:rPr>
                        <a:t> </a:t>
                      </a:r>
                      <a:r>
                        <a:rPr lang="en-US" sz="1800">
                          <a:effectLst/>
                        </a:rPr>
                        <a:t>school</a:t>
                      </a:r>
                      <a:r>
                        <a:rPr lang="en-US" sz="1800" spc="-25">
                          <a:effectLst/>
                        </a:rPr>
                        <a:t> </a:t>
                      </a:r>
                      <a:r>
                        <a:rPr lang="en-US" sz="1800">
                          <a:effectLst/>
                        </a:rPr>
                        <a:t>year, for approval.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73358905"/>
                  </a:ext>
                </a:extLst>
              </a:tr>
              <a:tr h="587829">
                <a:tc>
                  <a:txBody>
                    <a:bodyPr/>
                    <a:lstStyle/>
                    <a:p>
                      <a:pPr marL="228600" marR="0" indent="-165100">
                        <a:spcBef>
                          <a:spcPts val="0"/>
                        </a:spcBef>
                        <a:spcAft>
                          <a:spcPts val="0"/>
                        </a:spcAft>
                      </a:pPr>
                      <a:r>
                        <a:rPr lang="en-US" sz="2400">
                          <a:effectLst/>
                        </a:rPr>
                        <a:t>December</a:t>
                      </a:r>
                      <a:r>
                        <a:rPr lang="en-US" sz="2400" spc="-5">
                          <a:effectLst/>
                        </a:rPr>
                        <a:t> </a:t>
                      </a:r>
                      <a:r>
                        <a:rPr lang="en-US" sz="2400">
                          <a:effectLst/>
                        </a:rPr>
                        <a:t>15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0"/>
                        </a:spcBef>
                        <a:spcAft>
                          <a:spcPts val="0"/>
                        </a:spcAft>
                      </a:pPr>
                      <a:r>
                        <a:rPr lang="en-US" sz="1800">
                          <a:effectLst/>
                        </a:rPr>
                        <a:t>All</a:t>
                      </a:r>
                      <a:r>
                        <a:rPr lang="en-US" sz="1800" spc="-5">
                          <a:effectLst/>
                        </a:rPr>
                        <a:t> </a:t>
                      </a:r>
                      <a:r>
                        <a:rPr lang="en-US" sz="1800">
                          <a:effectLst/>
                        </a:rPr>
                        <a:t>hours</a:t>
                      </a:r>
                      <a:r>
                        <a:rPr lang="en-US" sz="1800" spc="-5">
                          <a:effectLst/>
                        </a:rPr>
                        <a:t> </a:t>
                      </a:r>
                      <a:r>
                        <a:rPr lang="en-US" sz="1800">
                          <a:effectLst/>
                        </a:rPr>
                        <a:t>completed</a:t>
                      </a:r>
                      <a:r>
                        <a:rPr lang="en-US" sz="1800" spc="-25">
                          <a:effectLst/>
                        </a:rPr>
                        <a:t> </a:t>
                      </a:r>
                      <a:r>
                        <a:rPr lang="en-US" sz="1800">
                          <a:effectLst/>
                        </a:rPr>
                        <a:t>between</a:t>
                      </a:r>
                      <a:r>
                        <a:rPr lang="en-US" sz="1800" spc="-5">
                          <a:effectLst/>
                        </a:rPr>
                        <a:t> </a:t>
                      </a:r>
                      <a:r>
                        <a:rPr lang="en-US" sz="1800">
                          <a:effectLst/>
                        </a:rPr>
                        <a:t>September 15th</a:t>
                      </a:r>
                      <a:r>
                        <a:rPr lang="en-US" sz="1800" spc="-15">
                          <a:effectLst/>
                        </a:rPr>
                        <a:t> </a:t>
                      </a:r>
                      <a:r>
                        <a:rPr lang="en-US" sz="1800">
                          <a:effectLst/>
                        </a:rPr>
                        <a:t>– December 14th must be entered, AND VERIFIED by supervisor, by December 15th, for approval.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65137515"/>
                  </a:ext>
                </a:extLst>
              </a:tr>
              <a:tr h="993944">
                <a:tc>
                  <a:txBody>
                    <a:bodyPr/>
                    <a:lstStyle/>
                    <a:p>
                      <a:pPr marL="64135" marR="0">
                        <a:spcBef>
                          <a:spcPts val="0"/>
                        </a:spcBef>
                        <a:spcAft>
                          <a:spcPts val="0"/>
                        </a:spcAft>
                        <a:tabLst>
                          <a:tab pos="209550" algn="l"/>
                        </a:tabLst>
                      </a:pPr>
                      <a:r>
                        <a:rPr lang="en-US" sz="2400">
                          <a:effectLst/>
                        </a:rPr>
                        <a:t>April 15- </a:t>
                      </a:r>
                    </a:p>
                    <a:p>
                      <a:pPr marL="64135" marR="0">
                        <a:spcBef>
                          <a:spcPts val="0"/>
                        </a:spcBef>
                        <a:spcAft>
                          <a:spcPts val="0"/>
                        </a:spcAft>
                        <a:tabLst>
                          <a:tab pos="209550" algn="l"/>
                        </a:tabLst>
                      </a:pPr>
                      <a:r>
                        <a:rPr lang="en-US" sz="2400">
                          <a:effectLst/>
                        </a:rPr>
                        <a:t>Seniors Only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65405">
                        <a:spcBef>
                          <a:spcPts val="0"/>
                        </a:spcBef>
                        <a:spcAft>
                          <a:spcPts val="0"/>
                        </a:spcAft>
                      </a:pPr>
                      <a:r>
                        <a:rPr lang="en-US" sz="1800">
                          <a:effectLst/>
                        </a:rPr>
                        <a:t>Senior year service hours completed from December 15</a:t>
                      </a:r>
                      <a:r>
                        <a:rPr lang="en-US" sz="1800" baseline="30000">
                          <a:effectLst/>
                        </a:rPr>
                        <a:t>th</a:t>
                      </a:r>
                      <a:r>
                        <a:rPr lang="en-US" sz="1800">
                          <a:effectLst/>
                        </a:rPr>
                        <a:t> through April</a:t>
                      </a:r>
                      <a:r>
                        <a:rPr lang="en-US" sz="1800" spc="5">
                          <a:effectLst/>
                        </a:rPr>
                        <a:t> </a:t>
                      </a:r>
                      <a:r>
                        <a:rPr lang="en-US" sz="1800">
                          <a:effectLst/>
                        </a:rPr>
                        <a:t>14th must be submitted, AND VERIFIED by supervisor, by April 15</a:t>
                      </a:r>
                      <a:r>
                        <a:rPr lang="en-US" sz="1800" baseline="30000">
                          <a:effectLst/>
                        </a:rPr>
                        <a:t>th</a:t>
                      </a:r>
                      <a:r>
                        <a:rPr lang="en-US" sz="1800">
                          <a:effectLst/>
                        </a:rPr>
                        <a:t>, for approval.</a:t>
                      </a:r>
                      <a:r>
                        <a:rPr lang="en-US" sz="1800" spc="-5">
                          <a:effectLst/>
                        </a:rPr>
                        <a:t> </a:t>
                      </a:r>
                      <a:r>
                        <a:rPr lang="en-US" sz="1800">
                          <a:effectLst/>
                        </a:rPr>
                        <a:t>Any hours</a:t>
                      </a:r>
                      <a:r>
                        <a:rPr lang="en-US" sz="1800" spc="-10">
                          <a:effectLst/>
                        </a:rPr>
                        <a:t> </a:t>
                      </a:r>
                      <a:r>
                        <a:rPr lang="en-US" sz="1800">
                          <a:effectLst/>
                        </a:rPr>
                        <a:t>submitted or</a:t>
                      </a:r>
                      <a:r>
                        <a:rPr lang="en-US" sz="1800" spc="-15">
                          <a:effectLst/>
                        </a:rPr>
                        <a:t> </a:t>
                      </a:r>
                      <a:r>
                        <a:rPr lang="en-US" sz="1800">
                          <a:effectLst/>
                        </a:rPr>
                        <a:t>verified after</a:t>
                      </a:r>
                      <a:r>
                        <a:rPr lang="en-US" sz="1800" spc="-10">
                          <a:effectLst/>
                        </a:rPr>
                        <a:t> </a:t>
                      </a:r>
                      <a:r>
                        <a:rPr lang="en-US" sz="1800">
                          <a:effectLst/>
                        </a:rPr>
                        <a:t>April</a:t>
                      </a:r>
                      <a:r>
                        <a:rPr lang="en-US" sz="1800" spc="-5">
                          <a:effectLst/>
                        </a:rPr>
                        <a:t> </a:t>
                      </a:r>
                      <a:r>
                        <a:rPr lang="en-US" sz="1800">
                          <a:effectLst/>
                        </a:rPr>
                        <a:t>15th</a:t>
                      </a:r>
                      <a:r>
                        <a:rPr lang="en-US" sz="1800" spc="-15">
                          <a:effectLst/>
                        </a:rPr>
                        <a:t> </a:t>
                      </a:r>
                      <a:r>
                        <a:rPr lang="en-US" sz="1800" u="sng">
                          <a:effectLst/>
                        </a:rPr>
                        <a:t>will not</a:t>
                      </a:r>
                      <a:r>
                        <a:rPr lang="en-US" sz="1800" spc="5">
                          <a:effectLst/>
                        </a:rPr>
                        <a:t> </a:t>
                      </a:r>
                      <a:r>
                        <a:rPr lang="en-US" sz="1800">
                          <a:effectLst/>
                        </a:rPr>
                        <a:t>be considered.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83507585"/>
                  </a:ext>
                </a:extLst>
              </a:tr>
              <a:tr h="587829">
                <a:tc>
                  <a:txBody>
                    <a:bodyPr/>
                    <a:lstStyle/>
                    <a:p>
                      <a:pPr marL="228600" marR="0" indent="-165100">
                        <a:spcBef>
                          <a:spcPts val="0"/>
                        </a:spcBef>
                        <a:spcAft>
                          <a:spcPts val="0"/>
                        </a:spcAft>
                      </a:pPr>
                      <a:r>
                        <a:rPr lang="en-US" sz="2400">
                          <a:effectLst/>
                        </a:rPr>
                        <a:t>May</a:t>
                      </a:r>
                      <a:r>
                        <a:rPr lang="en-US" sz="2400" spc="-10">
                          <a:effectLst/>
                        </a:rPr>
                        <a:t> </a:t>
                      </a:r>
                      <a:r>
                        <a:rPr lang="en-US" sz="2400">
                          <a:effectLst/>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0"/>
                        </a:spcBef>
                        <a:spcAft>
                          <a:spcPts val="0"/>
                        </a:spcAft>
                      </a:pPr>
                      <a:r>
                        <a:rPr lang="en-US" sz="1800">
                          <a:effectLst/>
                        </a:rPr>
                        <a:t>All</a:t>
                      </a:r>
                      <a:r>
                        <a:rPr lang="en-US" sz="1800" spc="-10">
                          <a:effectLst/>
                        </a:rPr>
                        <a:t> </a:t>
                      </a:r>
                      <a:r>
                        <a:rPr lang="en-US" sz="1800">
                          <a:effectLst/>
                        </a:rPr>
                        <a:t>hours</a:t>
                      </a:r>
                      <a:r>
                        <a:rPr lang="en-US" sz="1800" spc="-5">
                          <a:effectLst/>
                        </a:rPr>
                        <a:t> </a:t>
                      </a:r>
                      <a:r>
                        <a:rPr lang="en-US" sz="1800">
                          <a:effectLst/>
                        </a:rPr>
                        <a:t>completed</a:t>
                      </a:r>
                      <a:r>
                        <a:rPr lang="en-US" sz="1800" spc="-30">
                          <a:effectLst/>
                        </a:rPr>
                        <a:t> </a:t>
                      </a:r>
                      <a:r>
                        <a:rPr lang="en-US" sz="1800">
                          <a:effectLst/>
                        </a:rPr>
                        <a:t>from December 15</a:t>
                      </a:r>
                      <a:r>
                        <a:rPr lang="en-US" sz="1800" baseline="30000">
                          <a:effectLst/>
                        </a:rPr>
                        <a:t>th</a:t>
                      </a:r>
                      <a:r>
                        <a:rPr lang="en-US" sz="1800">
                          <a:effectLst/>
                        </a:rPr>
                        <a:t> through</a:t>
                      </a:r>
                      <a:r>
                        <a:rPr lang="en-US" sz="1800" spc="5">
                          <a:effectLst/>
                        </a:rPr>
                        <a:t> </a:t>
                      </a:r>
                      <a:r>
                        <a:rPr lang="en-US" sz="1800">
                          <a:effectLst/>
                        </a:rPr>
                        <a:t>April</a:t>
                      </a:r>
                      <a:r>
                        <a:rPr lang="en-US" sz="1800" spc="-15">
                          <a:effectLst/>
                        </a:rPr>
                        <a:t> </a:t>
                      </a:r>
                      <a:r>
                        <a:rPr lang="en-US" sz="1800">
                          <a:effectLst/>
                        </a:rPr>
                        <a:t>30th</a:t>
                      </a:r>
                      <a:r>
                        <a:rPr lang="en-US" sz="1800" spc="-20">
                          <a:effectLst/>
                        </a:rPr>
                        <a:t> </a:t>
                      </a:r>
                      <a:r>
                        <a:rPr lang="en-US" sz="1800">
                          <a:effectLst/>
                        </a:rPr>
                        <a:t>must</a:t>
                      </a:r>
                      <a:r>
                        <a:rPr lang="en-US" sz="1800" spc="-5">
                          <a:effectLst/>
                        </a:rPr>
                        <a:t> </a:t>
                      </a:r>
                      <a:r>
                        <a:rPr lang="en-US" sz="1800">
                          <a:effectLst/>
                        </a:rPr>
                        <a:t>be</a:t>
                      </a:r>
                    </a:p>
                    <a:p>
                      <a:pPr marL="57785" marR="0">
                        <a:spcBef>
                          <a:spcPts val="0"/>
                        </a:spcBef>
                        <a:spcAft>
                          <a:spcPts val="0"/>
                        </a:spcAft>
                      </a:pPr>
                      <a:r>
                        <a:rPr lang="en-US" sz="1800">
                          <a:effectLst/>
                        </a:rPr>
                        <a:t>Submitted</a:t>
                      </a:r>
                      <a:r>
                        <a:rPr lang="en-US" sz="1800" spc="-10">
                          <a:effectLst/>
                        </a:rPr>
                        <a:t>, AND VERIFIED, by </a:t>
                      </a:r>
                      <a:r>
                        <a:rPr lang="en-US" sz="1800">
                          <a:effectLst/>
                        </a:rPr>
                        <a:t>no</a:t>
                      </a:r>
                      <a:r>
                        <a:rPr lang="en-US" sz="1800" spc="-5">
                          <a:effectLst/>
                        </a:rPr>
                        <a:t> </a:t>
                      </a:r>
                      <a:r>
                        <a:rPr lang="en-US" sz="1800">
                          <a:effectLst/>
                        </a:rPr>
                        <a:t>later</a:t>
                      </a:r>
                      <a:r>
                        <a:rPr lang="en-US" sz="1800" spc="-15">
                          <a:effectLst/>
                        </a:rPr>
                        <a:t> </a:t>
                      </a:r>
                      <a:r>
                        <a:rPr lang="en-US" sz="1800">
                          <a:effectLst/>
                        </a:rPr>
                        <a:t>than</a:t>
                      </a:r>
                      <a:r>
                        <a:rPr lang="en-US" sz="1800" spc="-10">
                          <a:effectLst/>
                        </a:rPr>
                        <a:t> </a:t>
                      </a:r>
                      <a:r>
                        <a:rPr lang="en-US" sz="1800">
                          <a:effectLst/>
                        </a:rPr>
                        <a:t>May 1st.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83020135"/>
                  </a:ext>
                </a:extLst>
              </a:tr>
              <a:tr h="882290">
                <a:tc gridSpan="2">
                  <a:txBody>
                    <a:bodyPr/>
                    <a:lstStyle/>
                    <a:p>
                      <a:pPr marL="38100" marR="243205" indent="6350">
                        <a:spcBef>
                          <a:spcPts val="0"/>
                        </a:spcBef>
                        <a:spcAft>
                          <a:spcPts val="0"/>
                        </a:spcAft>
                      </a:pPr>
                      <a:r>
                        <a:rPr lang="en-US" sz="1800">
                          <a:effectLst/>
                        </a:rPr>
                        <a:t>Hours should not be retroactively entered (e.g., seniors entering hours from freshman year—this is</a:t>
                      </a:r>
                      <a:r>
                        <a:rPr lang="en-US" sz="1800" spc="-235">
                          <a:effectLst/>
                        </a:rPr>
                        <a:t> </a:t>
                      </a:r>
                      <a:r>
                        <a:rPr lang="en-US" sz="1800">
                          <a:effectLst/>
                        </a:rPr>
                        <a:t>due to</a:t>
                      </a:r>
                      <a:r>
                        <a:rPr lang="en-US" sz="1800" spc="-10">
                          <a:effectLst/>
                        </a:rPr>
                        <a:t> </a:t>
                      </a:r>
                      <a:r>
                        <a:rPr lang="en-US" sz="1800">
                          <a:effectLst/>
                        </a:rPr>
                        <a:t>the bookkeeping</a:t>
                      </a:r>
                      <a:r>
                        <a:rPr lang="en-US" sz="1800" spc="-10">
                          <a:effectLst/>
                        </a:rPr>
                        <a:t> </a:t>
                      </a:r>
                      <a:r>
                        <a:rPr lang="en-US" sz="1800">
                          <a:effectLst/>
                        </a:rPr>
                        <a:t>and</a:t>
                      </a:r>
                      <a:r>
                        <a:rPr lang="en-US" sz="1800" spc="-5">
                          <a:effectLst/>
                        </a:rPr>
                        <a:t> </a:t>
                      </a:r>
                      <a:r>
                        <a:rPr lang="en-US" sz="1800">
                          <a:effectLst/>
                        </a:rPr>
                        <a:t>verification</a:t>
                      </a:r>
                      <a:r>
                        <a:rPr lang="en-US" sz="1800" spc="-10">
                          <a:effectLst/>
                        </a:rPr>
                        <a:t> </a:t>
                      </a:r>
                      <a:r>
                        <a:rPr lang="en-US" sz="1800">
                          <a:effectLst/>
                        </a:rPr>
                        <a:t>requirements</a:t>
                      </a:r>
                      <a:r>
                        <a:rPr lang="en-US" sz="1800" spc="-15">
                          <a:effectLst/>
                        </a:rPr>
                        <a:t> </a:t>
                      </a:r>
                      <a:r>
                        <a:rPr lang="en-US" sz="1800">
                          <a:effectLst/>
                        </a:rPr>
                        <a:t>of</a:t>
                      </a:r>
                      <a:r>
                        <a:rPr lang="en-US" sz="1800" spc="-15">
                          <a:effectLst/>
                        </a:rPr>
                        <a:t> </a:t>
                      </a:r>
                      <a:r>
                        <a:rPr lang="en-US" sz="1800">
                          <a:effectLst/>
                        </a:rPr>
                        <a:t>the supervisor</a:t>
                      </a:r>
                      <a:r>
                        <a:rPr lang="en-US" sz="1800" spc="-15">
                          <a:effectLst/>
                        </a:rPr>
                        <a:t> </a:t>
                      </a:r>
                      <a:r>
                        <a:rPr lang="en-US" sz="1800">
                          <a:effectLst/>
                        </a:rPr>
                        <a:t>or</a:t>
                      </a:r>
                      <a:r>
                        <a:rPr lang="en-US" sz="1800" spc="-5">
                          <a:effectLst/>
                        </a:rPr>
                        <a:t> </a:t>
                      </a:r>
                      <a:r>
                        <a:rPr lang="en-US" sz="1800">
                          <a:effectLst/>
                        </a:rPr>
                        <a:t>supervising</a:t>
                      </a:r>
                      <a:r>
                        <a:rPr lang="en-US" sz="1800" spc="-10">
                          <a:effectLst/>
                        </a:rPr>
                        <a:t> </a:t>
                      </a:r>
                      <a:r>
                        <a:rPr lang="en-US" sz="1800">
                          <a:effectLst/>
                        </a:rPr>
                        <a:t>agency) and will not be approved.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val="2566611877"/>
                  </a:ext>
                </a:extLst>
              </a:tr>
            </a:tbl>
          </a:graphicData>
        </a:graphic>
      </p:graphicFrame>
      <p:sp>
        <p:nvSpPr>
          <p:cNvPr id="6" name="TextBox 5">
            <a:extLst>
              <a:ext uri="{FF2B5EF4-FFF2-40B4-BE49-F238E27FC236}">
                <a16:creationId xmlns:a16="http://schemas.microsoft.com/office/drawing/2014/main" id="{A8E8E547-49DD-243C-2BD4-CD465F0451C8}"/>
              </a:ext>
            </a:extLst>
          </p:cNvPr>
          <p:cNvSpPr txBox="1"/>
          <p:nvPr/>
        </p:nvSpPr>
        <p:spPr>
          <a:xfrm>
            <a:off x="471879" y="6387656"/>
            <a:ext cx="10005969"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Source: </a:t>
            </a: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hlinkClick r:id="rId3"/>
              </a:rPr>
              <a:t>https://www.lcisd.org/docs/default-source/students-parents-documents/choices/service-cord.pdf?sfvrsn=32bc1fe0_6</a:t>
            </a: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263186456"/>
      </p:ext>
    </p:extLst>
  </p:cSld>
  <p:clrMapOvr>
    <a:masterClrMapping/>
  </p:clrMapOvr>
  <mc:AlternateContent xmlns:mc="http://schemas.openxmlformats.org/markup-compatibility/2006" xmlns:p14="http://schemas.microsoft.com/office/powerpoint/2010/main">
    <mc:Choice Requires="p14">
      <p:transition p14:dur="0" advTm="70666"/>
    </mc:Choice>
    <mc:Fallback xmlns="">
      <p:transition advTm="7066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E063-32BF-588D-EDA3-51A29D5DF873}"/>
              </a:ext>
            </a:extLst>
          </p:cNvPr>
          <p:cNvSpPr>
            <a:spLocks noGrp="1"/>
          </p:cNvSpPr>
          <p:nvPr>
            <p:ph type="ctrTitle"/>
          </p:nvPr>
        </p:nvSpPr>
        <p:spPr/>
        <p:txBody>
          <a:bodyPr/>
          <a:lstStyle/>
          <a:p>
            <a:r>
              <a:rPr lang="en-US"/>
              <a:t>College and Career Information</a:t>
            </a:r>
          </a:p>
        </p:txBody>
      </p:sp>
      <p:sp>
        <p:nvSpPr>
          <p:cNvPr id="3" name="Subtitle 2">
            <a:extLst>
              <a:ext uri="{FF2B5EF4-FFF2-40B4-BE49-F238E27FC236}">
                <a16:creationId xmlns:a16="http://schemas.microsoft.com/office/drawing/2014/main" id="{2C6E28D9-860C-1E3A-1086-2E0745BDBBB2}"/>
              </a:ext>
            </a:extLst>
          </p:cNvPr>
          <p:cNvSpPr>
            <a:spLocks noGrp="1"/>
          </p:cNvSpPr>
          <p:nvPr>
            <p:ph type="subTitle" idx="1"/>
          </p:nvPr>
        </p:nvSpPr>
        <p:spPr/>
        <p:txBody>
          <a:bodyPr/>
          <a:lstStyle/>
          <a:p>
            <a:r>
              <a:rPr lang="en-US"/>
              <a:t>Mary Saville </a:t>
            </a:r>
          </a:p>
          <a:p>
            <a:r>
              <a:rPr lang="en-US"/>
              <a:t>College and Career Facilitator | AP Testing Coordinator</a:t>
            </a:r>
          </a:p>
        </p:txBody>
      </p:sp>
    </p:spTree>
    <p:extLst>
      <p:ext uri="{BB962C8B-B14F-4D97-AF65-F5344CB8AC3E}">
        <p14:creationId xmlns:p14="http://schemas.microsoft.com/office/powerpoint/2010/main" val="128415304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606C5BF-854A-BC75-3658-4FCFA777AC0E}"/>
              </a:ext>
            </a:extLst>
          </p:cNvPr>
          <p:cNvPicPr>
            <a:picLocks noGrp="1" noChangeAspect="1"/>
          </p:cNvPicPr>
          <p:nvPr>
            <p:ph idx="1"/>
          </p:nvPr>
        </p:nvPicPr>
        <p:blipFill>
          <a:blip r:embed="rId2"/>
          <a:stretch>
            <a:fillRect/>
          </a:stretch>
        </p:blipFill>
        <p:spPr>
          <a:xfrm>
            <a:off x="1965960" y="234139"/>
            <a:ext cx="8386267" cy="6487335"/>
          </a:xfrm>
        </p:spPr>
      </p:pic>
      <mc:AlternateContent xmlns:mc="http://schemas.openxmlformats.org/markup-compatibility/2006">
        <mc:Choice xmlns:pslz="http://schemas.microsoft.com/office/powerpoint/2016/slidezoom" Requires="pslz">
          <p:graphicFrame>
            <p:nvGraphicFramePr>
              <p:cNvPr id="7" name="Slide Zoom 6">
                <a:extLst>
                  <a:ext uri="{FF2B5EF4-FFF2-40B4-BE49-F238E27FC236}">
                    <a16:creationId xmlns:a16="http://schemas.microsoft.com/office/drawing/2014/main" id="{2ECCA077-35A5-1E71-09D5-60963D88FAC2}"/>
                  </a:ext>
                </a:extLst>
              </p:cNvPr>
              <p:cNvGraphicFramePr>
                <a:graphicFrameLocks noChangeAspect="1"/>
              </p:cNvGraphicFramePr>
              <p:nvPr/>
            </p:nvGraphicFramePr>
            <p:xfrm>
              <a:off x="-3980682" y="2697480"/>
              <a:ext cx="3048000" cy="1714500"/>
            </p:xfrm>
            <a:graphic>
              <a:graphicData uri="http://schemas.microsoft.com/office/powerpoint/2016/slidezoom">
                <pslz:sldZm>
                  <pslz:sldZmObj sldId="336" cId="4045021052">
                    <pslz:zmPr id="{7BA775A8-6384-4039-AF5E-63A21004DA39}"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p:pic>
            <p:nvPicPr>
              <p:cNvPr id="7" name="Slide Zoom 6">
                <a:hlinkClick r:id="rId4" action="ppaction://hlinksldjump"/>
                <a:extLst>
                  <a:ext uri="{FF2B5EF4-FFF2-40B4-BE49-F238E27FC236}">
                    <a16:creationId xmlns:a16="http://schemas.microsoft.com/office/drawing/2014/main" id="{2ECCA077-35A5-1E71-09D5-60963D88FAC2}"/>
                  </a:ext>
                </a:extLst>
              </p:cNvPr>
              <p:cNvPicPr>
                <a:picLocks noGrp="1" noRot="1" noChangeAspect="1" noMove="1" noResize="1" noEditPoints="1" noAdjustHandles="1" noChangeArrowheads="1" noChangeShapeType="1"/>
              </p:cNvPicPr>
              <p:nvPr/>
            </p:nvPicPr>
            <p:blipFill>
              <a:blip r:embed="rId3"/>
              <a:stretch>
                <a:fillRect/>
              </a:stretch>
            </p:blipFill>
            <p:spPr>
              <a:xfrm>
                <a:off x="-3980682" y="2697480"/>
                <a:ext cx="3048000" cy="1714500"/>
              </a:xfrm>
              <a:prstGeom prst="rect">
                <a:avLst/>
              </a:prstGeom>
            </p:spPr>
          </p:pic>
        </mc:Fallback>
      </mc:AlternateContent>
    </p:spTree>
    <p:extLst>
      <p:ext uri="{BB962C8B-B14F-4D97-AF65-F5344CB8AC3E}">
        <p14:creationId xmlns:p14="http://schemas.microsoft.com/office/powerpoint/2010/main" val="4045021052"/>
      </p:ext>
    </p:extLst>
  </p:cSld>
  <p:clrMapOvr>
    <a:masterClrMapping/>
  </p:clrMapOvr>
  <mc:AlternateContent xmlns:mc="http://schemas.openxmlformats.org/markup-compatibility/2006">
    <mc:Choice xmlns:p14="http://schemas.microsoft.com/office/powerpoint/2010/main" Requires="p14">
      <p:transition spd="slow" p14:dur="1225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B2CD-6DB1-600F-9C0E-8B9B9A582F00}"/>
              </a:ext>
            </a:extLst>
          </p:cNvPr>
          <p:cNvSpPr>
            <a:spLocks noGrp="1"/>
          </p:cNvSpPr>
          <p:nvPr>
            <p:ph type="title"/>
          </p:nvPr>
        </p:nvSpPr>
        <p:spPr/>
        <p:txBody>
          <a:bodyPr/>
          <a:lstStyle/>
          <a:p>
            <a:r>
              <a:rPr lang="en-US"/>
              <a:t>SchooLinks</a:t>
            </a:r>
          </a:p>
        </p:txBody>
      </p:sp>
      <p:sp>
        <p:nvSpPr>
          <p:cNvPr id="3" name="Text Placeholder 2">
            <a:extLst>
              <a:ext uri="{FF2B5EF4-FFF2-40B4-BE49-F238E27FC236}">
                <a16:creationId xmlns:a16="http://schemas.microsoft.com/office/drawing/2014/main" id="{55441C90-4E48-05C3-028F-CC3542178957}"/>
              </a:ext>
            </a:extLst>
          </p:cNvPr>
          <p:cNvSpPr>
            <a:spLocks noGrp="1"/>
          </p:cNvSpPr>
          <p:nvPr>
            <p:ph type="body" idx="1"/>
          </p:nvPr>
        </p:nvSpPr>
        <p:spPr/>
        <p:txBody>
          <a:bodyPr/>
          <a:lstStyle/>
          <a:p>
            <a:r>
              <a:rPr lang="en-US"/>
              <a:t>What is SchooLinks?</a:t>
            </a:r>
          </a:p>
        </p:txBody>
      </p:sp>
      <p:sp>
        <p:nvSpPr>
          <p:cNvPr id="4" name="Content Placeholder 3">
            <a:extLst>
              <a:ext uri="{FF2B5EF4-FFF2-40B4-BE49-F238E27FC236}">
                <a16:creationId xmlns:a16="http://schemas.microsoft.com/office/drawing/2014/main" id="{30CB8708-54F9-CE4C-EC90-1F0D12FAABEC}"/>
              </a:ext>
            </a:extLst>
          </p:cNvPr>
          <p:cNvSpPr>
            <a:spLocks noGrp="1"/>
          </p:cNvSpPr>
          <p:nvPr>
            <p:ph sz="half" idx="2"/>
          </p:nvPr>
        </p:nvSpPr>
        <p:spPr/>
        <p:txBody>
          <a:bodyPr>
            <a:normAutofit/>
          </a:bodyPr>
          <a:lstStyle/>
          <a:p>
            <a:r>
              <a:rPr lang="en-US"/>
              <a:t>SchooLinks is a college and career readiness platform with curriculum that engages students throughout the process of self discovery, career education, and college planning and application. </a:t>
            </a:r>
          </a:p>
        </p:txBody>
      </p:sp>
      <p:sp>
        <p:nvSpPr>
          <p:cNvPr id="6" name="Text Placeholder 5">
            <a:extLst>
              <a:ext uri="{FF2B5EF4-FFF2-40B4-BE49-F238E27FC236}">
                <a16:creationId xmlns:a16="http://schemas.microsoft.com/office/drawing/2014/main" id="{FB5BAAD3-0511-B903-B17F-92128484C034}"/>
              </a:ext>
            </a:extLst>
          </p:cNvPr>
          <p:cNvSpPr>
            <a:spLocks noGrp="1"/>
          </p:cNvSpPr>
          <p:nvPr>
            <p:ph type="body" sz="quarter" idx="3"/>
          </p:nvPr>
        </p:nvSpPr>
        <p:spPr/>
        <p:txBody>
          <a:bodyPr/>
          <a:lstStyle/>
          <a:p>
            <a:r>
              <a:rPr lang="en-US"/>
              <a:t>How do I access SchooLinks?</a:t>
            </a:r>
          </a:p>
        </p:txBody>
      </p:sp>
      <p:sp>
        <p:nvSpPr>
          <p:cNvPr id="7" name="Content Placeholder 6">
            <a:extLst>
              <a:ext uri="{FF2B5EF4-FFF2-40B4-BE49-F238E27FC236}">
                <a16:creationId xmlns:a16="http://schemas.microsoft.com/office/drawing/2014/main" id="{7E8136CC-0145-C828-8999-E8264A79FD08}"/>
              </a:ext>
            </a:extLst>
          </p:cNvPr>
          <p:cNvSpPr>
            <a:spLocks noGrp="1"/>
          </p:cNvSpPr>
          <p:nvPr>
            <p:ph sz="quarter" idx="4"/>
          </p:nvPr>
        </p:nvSpPr>
        <p:spPr/>
        <p:txBody>
          <a:bodyPr>
            <a:normAutofit/>
          </a:bodyPr>
          <a:lstStyle/>
          <a:p>
            <a:r>
              <a:rPr lang="en-US"/>
              <a:t>Go to our district website: </a:t>
            </a:r>
            <a:r>
              <a:rPr lang="en-US">
                <a:hlinkClick r:id="rId3"/>
              </a:rPr>
              <a:t>www.lcisd.org</a:t>
            </a:r>
            <a:endParaRPr lang="en-US"/>
          </a:p>
          <a:p>
            <a:r>
              <a:rPr lang="en-US"/>
              <a:t>In the upper left-hand corner, click on </a:t>
            </a:r>
            <a:r>
              <a:rPr lang="en-US" err="1"/>
              <a:t>ClassLink</a:t>
            </a:r>
            <a:r>
              <a:rPr lang="en-US"/>
              <a:t>.</a:t>
            </a:r>
          </a:p>
          <a:p>
            <a:r>
              <a:rPr lang="en-US"/>
              <a:t>Once you have logged into </a:t>
            </a:r>
            <a:r>
              <a:rPr lang="en-US" err="1"/>
              <a:t>ClassLink</a:t>
            </a:r>
            <a:r>
              <a:rPr lang="en-US"/>
              <a:t>, you will find the SchooLinks icon and click it to log in.</a:t>
            </a:r>
          </a:p>
        </p:txBody>
      </p:sp>
      <p:pic>
        <p:nvPicPr>
          <p:cNvPr id="9" name="Picture 8">
            <a:extLst>
              <a:ext uri="{FF2B5EF4-FFF2-40B4-BE49-F238E27FC236}">
                <a16:creationId xmlns:a16="http://schemas.microsoft.com/office/drawing/2014/main" id="{74F02D46-9DFE-095B-BEEF-8EA7B5426980}"/>
              </a:ext>
            </a:extLst>
          </p:cNvPr>
          <p:cNvPicPr>
            <a:picLocks noChangeAspect="1"/>
          </p:cNvPicPr>
          <p:nvPr/>
        </p:nvPicPr>
        <p:blipFill>
          <a:blip r:embed="rId4"/>
          <a:stretch>
            <a:fillRect/>
          </a:stretch>
        </p:blipFill>
        <p:spPr>
          <a:xfrm>
            <a:off x="9148208" y="3361243"/>
            <a:ext cx="1143160" cy="466790"/>
          </a:xfrm>
          <a:prstGeom prst="rect">
            <a:avLst/>
          </a:prstGeom>
        </p:spPr>
      </p:pic>
      <p:pic>
        <p:nvPicPr>
          <p:cNvPr id="11" name="Picture 10">
            <a:extLst>
              <a:ext uri="{FF2B5EF4-FFF2-40B4-BE49-F238E27FC236}">
                <a16:creationId xmlns:a16="http://schemas.microsoft.com/office/drawing/2014/main" id="{6F095CDF-87D2-1E57-585A-66FD881D9D9D}"/>
              </a:ext>
            </a:extLst>
          </p:cNvPr>
          <p:cNvPicPr>
            <a:picLocks noChangeAspect="1"/>
          </p:cNvPicPr>
          <p:nvPr/>
        </p:nvPicPr>
        <p:blipFill>
          <a:blip r:embed="rId5"/>
          <a:stretch>
            <a:fillRect/>
          </a:stretch>
        </p:blipFill>
        <p:spPr>
          <a:xfrm>
            <a:off x="7467908" y="5077233"/>
            <a:ext cx="1302074" cy="1373968"/>
          </a:xfrm>
          <a:prstGeom prst="rect">
            <a:avLst/>
          </a:prstGeom>
        </p:spPr>
      </p:pic>
    </p:spTree>
    <p:extLst>
      <p:ext uri="{BB962C8B-B14F-4D97-AF65-F5344CB8AC3E}">
        <p14:creationId xmlns:p14="http://schemas.microsoft.com/office/powerpoint/2010/main" val="178850486"/>
      </p:ext>
    </p:extLst>
  </p:cSld>
  <p:clrMapOvr>
    <a:masterClrMapping/>
  </p:clrMapOvr>
  <mc:AlternateContent xmlns:mc="http://schemas.openxmlformats.org/markup-compatibility/2006" xmlns:p14="http://schemas.microsoft.com/office/powerpoint/2010/main">
    <mc:Choice Requires="p14">
      <p:transition p14:dur="0" advTm="43605"/>
    </mc:Choice>
    <mc:Fallback xmlns="">
      <p:transition advTm="4360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B2CD-6DB1-600F-9C0E-8B9B9A582F00}"/>
              </a:ext>
            </a:extLst>
          </p:cNvPr>
          <p:cNvSpPr>
            <a:spLocks noGrp="1"/>
          </p:cNvSpPr>
          <p:nvPr>
            <p:ph type="title"/>
          </p:nvPr>
        </p:nvSpPr>
        <p:spPr/>
        <p:txBody>
          <a:bodyPr/>
          <a:lstStyle/>
          <a:p>
            <a:r>
              <a:rPr lang="en-US"/>
              <a:t>SchooLinks</a:t>
            </a:r>
          </a:p>
        </p:txBody>
      </p:sp>
      <p:sp>
        <p:nvSpPr>
          <p:cNvPr id="3" name="Text Placeholder 2">
            <a:extLst>
              <a:ext uri="{FF2B5EF4-FFF2-40B4-BE49-F238E27FC236}">
                <a16:creationId xmlns:a16="http://schemas.microsoft.com/office/drawing/2014/main" id="{55441C90-4E48-05C3-028F-CC3542178957}"/>
              </a:ext>
            </a:extLst>
          </p:cNvPr>
          <p:cNvSpPr>
            <a:spLocks noGrp="1"/>
          </p:cNvSpPr>
          <p:nvPr>
            <p:ph type="body" idx="1"/>
          </p:nvPr>
        </p:nvSpPr>
        <p:spPr/>
        <p:txBody>
          <a:bodyPr/>
          <a:lstStyle/>
          <a:p>
            <a:r>
              <a:rPr lang="en-US"/>
              <a:t>What do I use SchooLinks for?</a:t>
            </a:r>
          </a:p>
        </p:txBody>
      </p:sp>
      <p:sp>
        <p:nvSpPr>
          <p:cNvPr id="4" name="Content Placeholder 3">
            <a:extLst>
              <a:ext uri="{FF2B5EF4-FFF2-40B4-BE49-F238E27FC236}">
                <a16:creationId xmlns:a16="http://schemas.microsoft.com/office/drawing/2014/main" id="{30CB8708-54F9-CE4C-EC90-1F0D12FAABEC}"/>
              </a:ext>
            </a:extLst>
          </p:cNvPr>
          <p:cNvSpPr>
            <a:spLocks noGrp="1"/>
          </p:cNvSpPr>
          <p:nvPr>
            <p:ph sz="half" idx="2"/>
          </p:nvPr>
        </p:nvSpPr>
        <p:spPr/>
        <p:txBody>
          <a:bodyPr>
            <a:normAutofit fontScale="85000" lnSpcReduction="20000"/>
          </a:bodyPr>
          <a:lstStyle/>
          <a:p>
            <a:r>
              <a:rPr lang="en-US"/>
              <a:t>Assessments to determine learning style(s), help students “find their path,” social/emotional learning, etc. </a:t>
            </a:r>
          </a:p>
          <a:p>
            <a:r>
              <a:rPr lang="en-US"/>
              <a:t>Career research/Career center</a:t>
            </a:r>
          </a:p>
          <a:p>
            <a:r>
              <a:rPr lang="en-US"/>
              <a:t>College search tool</a:t>
            </a:r>
          </a:p>
          <a:p>
            <a:r>
              <a:rPr lang="en-US"/>
              <a:t>Scholarship matching</a:t>
            </a:r>
          </a:p>
          <a:p>
            <a:r>
              <a:rPr lang="en-US"/>
              <a:t>College financing tool</a:t>
            </a:r>
          </a:p>
          <a:p>
            <a:r>
              <a:rPr lang="en-US"/>
              <a:t>Requesting college application materials</a:t>
            </a:r>
          </a:p>
          <a:p>
            <a:pPr lvl="1"/>
            <a:r>
              <a:rPr lang="en-US"/>
              <a:t>Letters of recommendations</a:t>
            </a:r>
          </a:p>
          <a:p>
            <a:pPr lvl="1"/>
            <a:r>
              <a:rPr lang="en-US"/>
              <a:t>Transcript requests</a:t>
            </a:r>
          </a:p>
          <a:p>
            <a:r>
              <a:rPr lang="en-US"/>
              <a:t>Tracking Service Cord hours</a:t>
            </a:r>
          </a:p>
        </p:txBody>
      </p:sp>
      <p:sp>
        <p:nvSpPr>
          <p:cNvPr id="6" name="Text Placeholder 5">
            <a:extLst>
              <a:ext uri="{FF2B5EF4-FFF2-40B4-BE49-F238E27FC236}">
                <a16:creationId xmlns:a16="http://schemas.microsoft.com/office/drawing/2014/main" id="{FB5BAAD3-0511-B903-B17F-92128484C034}"/>
              </a:ext>
            </a:extLst>
          </p:cNvPr>
          <p:cNvSpPr>
            <a:spLocks noGrp="1"/>
          </p:cNvSpPr>
          <p:nvPr>
            <p:ph type="body" sz="quarter" idx="3"/>
          </p:nvPr>
        </p:nvSpPr>
        <p:spPr/>
        <p:txBody>
          <a:bodyPr/>
          <a:lstStyle/>
          <a:p>
            <a:endParaRPr lang="en-US"/>
          </a:p>
        </p:txBody>
      </p:sp>
      <p:sp>
        <p:nvSpPr>
          <p:cNvPr id="7" name="Content Placeholder 6">
            <a:extLst>
              <a:ext uri="{FF2B5EF4-FFF2-40B4-BE49-F238E27FC236}">
                <a16:creationId xmlns:a16="http://schemas.microsoft.com/office/drawing/2014/main" id="{7E8136CC-0145-C828-8999-E8264A79FD08}"/>
              </a:ext>
            </a:extLst>
          </p:cNvPr>
          <p:cNvSpPr>
            <a:spLocks noGrp="1"/>
          </p:cNvSpPr>
          <p:nvPr>
            <p:ph sz="quarter" idx="4"/>
          </p:nvPr>
        </p:nvSpPr>
        <p:spPr/>
        <p:txBody>
          <a:bodyPr>
            <a:normAutofit fontScale="85000" lnSpcReduction="20000"/>
          </a:bodyPr>
          <a:lstStyle/>
          <a:p>
            <a:r>
              <a:rPr lang="en-US"/>
              <a:t>All grade levels should be logging into </a:t>
            </a:r>
            <a:r>
              <a:rPr lang="en-US" err="1"/>
              <a:t>SchoolLinks</a:t>
            </a:r>
            <a:r>
              <a:rPr lang="en-US"/>
              <a:t> on a regular basis!</a:t>
            </a:r>
          </a:p>
          <a:p>
            <a:r>
              <a:rPr lang="en-US"/>
              <a:t>Parents can request an access code to be able to create their own </a:t>
            </a:r>
            <a:r>
              <a:rPr lang="en-US" err="1"/>
              <a:t>SchoolLinks</a:t>
            </a:r>
            <a:r>
              <a:rPr lang="en-US"/>
              <a:t> account to view their student’s progress in </a:t>
            </a:r>
            <a:r>
              <a:rPr lang="en-US" err="1"/>
              <a:t>SchoolLinks</a:t>
            </a:r>
            <a:r>
              <a:rPr lang="en-US"/>
              <a:t>.</a:t>
            </a:r>
          </a:p>
        </p:txBody>
      </p:sp>
    </p:spTree>
    <p:extLst>
      <p:ext uri="{BB962C8B-B14F-4D97-AF65-F5344CB8AC3E}">
        <p14:creationId xmlns:p14="http://schemas.microsoft.com/office/powerpoint/2010/main" val="3279311812"/>
      </p:ext>
    </p:extLst>
  </p:cSld>
  <p:clrMapOvr>
    <a:masterClrMapping/>
  </p:clrMapOvr>
  <mc:AlternateContent xmlns:mc="http://schemas.openxmlformats.org/markup-compatibility/2006" xmlns:p14="http://schemas.microsoft.com/office/powerpoint/2010/main">
    <mc:Choice Requires="p14">
      <p:transition p14:dur="0" advTm="101173"/>
    </mc:Choice>
    <mc:Fallback xmlns="">
      <p:transition advTm="10117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B2CD-6DB1-600F-9C0E-8B9B9A582F00}"/>
              </a:ext>
            </a:extLst>
          </p:cNvPr>
          <p:cNvSpPr>
            <a:spLocks noGrp="1"/>
          </p:cNvSpPr>
          <p:nvPr>
            <p:ph type="title"/>
          </p:nvPr>
        </p:nvSpPr>
        <p:spPr/>
        <p:txBody>
          <a:bodyPr/>
          <a:lstStyle/>
          <a:p>
            <a:r>
              <a:rPr lang="en-US"/>
              <a:t>College Board</a:t>
            </a:r>
          </a:p>
        </p:txBody>
      </p:sp>
      <p:sp>
        <p:nvSpPr>
          <p:cNvPr id="3" name="Text Placeholder 2">
            <a:extLst>
              <a:ext uri="{FF2B5EF4-FFF2-40B4-BE49-F238E27FC236}">
                <a16:creationId xmlns:a16="http://schemas.microsoft.com/office/drawing/2014/main" id="{A743C5A2-D41F-06D6-18A3-F5230B96C621}"/>
              </a:ext>
            </a:extLst>
          </p:cNvPr>
          <p:cNvSpPr>
            <a:spLocks noGrp="1"/>
          </p:cNvSpPr>
          <p:nvPr>
            <p:ph type="body" idx="1"/>
          </p:nvPr>
        </p:nvSpPr>
        <p:spPr/>
        <p:txBody>
          <a:bodyPr/>
          <a:lstStyle/>
          <a:p>
            <a:r>
              <a:rPr lang="en-US"/>
              <a:t>PSAT/SAT</a:t>
            </a:r>
          </a:p>
        </p:txBody>
      </p:sp>
      <p:sp>
        <p:nvSpPr>
          <p:cNvPr id="4" name="Content Placeholder 3">
            <a:extLst>
              <a:ext uri="{FF2B5EF4-FFF2-40B4-BE49-F238E27FC236}">
                <a16:creationId xmlns:a16="http://schemas.microsoft.com/office/drawing/2014/main" id="{E413B1B9-A351-8CF7-469B-A24D2F9A4A44}"/>
              </a:ext>
            </a:extLst>
          </p:cNvPr>
          <p:cNvSpPr>
            <a:spLocks noGrp="1"/>
          </p:cNvSpPr>
          <p:nvPr>
            <p:ph sz="half" idx="2"/>
          </p:nvPr>
        </p:nvSpPr>
        <p:spPr/>
        <p:txBody>
          <a:bodyPr>
            <a:normAutofit fontScale="92500" lnSpcReduction="10000"/>
          </a:bodyPr>
          <a:lstStyle/>
          <a:p>
            <a:r>
              <a:rPr lang="en-US"/>
              <a:t>PSAT: Pre-liminary SAT</a:t>
            </a:r>
          </a:p>
          <a:p>
            <a:r>
              <a:rPr lang="en-US"/>
              <a:t>PSAT/NMSQT: Pre-liminary SAT/National Merit Scholarship Qualifier Test</a:t>
            </a:r>
          </a:p>
          <a:p>
            <a:r>
              <a:rPr lang="en-US"/>
              <a:t>SAT: The SAT is a globally recognized college admission test that lets you show colleges what you know and how well you can apply that knowledge. A student who takes the SAT can expect a test of reading, writing and math comprehension. </a:t>
            </a:r>
          </a:p>
        </p:txBody>
      </p:sp>
      <p:sp>
        <p:nvSpPr>
          <p:cNvPr id="6" name="Text Placeholder 5">
            <a:extLst>
              <a:ext uri="{FF2B5EF4-FFF2-40B4-BE49-F238E27FC236}">
                <a16:creationId xmlns:a16="http://schemas.microsoft.com/office/drawing/2014/main" id="{21829B6C-7A26-E6D2-5745-5E8E112C1A5A}"/>
              </a:ext>
            </a:extLst>
          </p:cNvPr>
          <p:cNvSpPr>
            <a:spLocks noGrp="1"/>
          </p:cNvSpPr>
          <p:nvPr>
            <p:ph type="body" sz="quarter" idx="3"/>
          </p:nvPr>
        </p:nvSpPr>
        <p:spPr/>
        <p:txBody>
          <a:bodyPr/>
          <a:lstStyle/>
          <a:p>
            <a:r>
              <a:rPr lang="en-US"/>
              <a:t>Advanced Placement Courses</a:t>
            </a:r>
          </a:p>
        </p:txBody>
      </p:sp>
      <p:sp>
        <p:nvSpPr>
          <p:cNvPr id="7" name="Content Placeholder 6">
            <a:extLst>
              <a:ext uri="{FF2B5EF4-FFF2-40B4-BE49-F238E27FC236}">
                <a16:creationId xmlns:a16="http://schemas.microsoft.com/office/drawing/2014/main" id="{08FC9F33-65D3-3841-A91B-00B08157F627}"/>
              </a:ext>
            </a:extLst>
          </p:cNvPr>
          <p:cNvSpPr>
            <a:spLocks noGrp="1"/>
          </p:cNvSpPr>
          <p:nvPr>
            <p:ph sz="quarter" idx="4"/>
          </p:nvPr>
        </p:nvSpPr>
        <p:spPr/>
        <p:txBody>
          <a:bodyPr>
            <a:normAutofit fontScale="92500" lnSpcReduction="10000"/>
          </a:bodyPr>
          <a:lstStyle/>
          <a:p>
            <a:r>
              <a:rPr lang="en-US"/>
              <a:t>The AP Program offers college-level courses and exams that you can take in high school.</a:t>
            </a:r>
          </a:p>
          <a:p>
            <a:r>
              <a:rPr lang="en-US"/>
              <a:t>Your AP score could earn you college credits before you even set foot on campus. In fact, most AP students who enroll in four-year colleges start school with some credit.</a:t>
            </a:r>
          </a:p>
        </p:txBody>
      </p:sp>
      <p:pic>
        <p:nvPicPr>
          <p:cNvPr id="8" name="Picture 7">
            <a:extLst>
              <a:ext uri="{FF2B5EF4-FFF2-40B4-BE49-F238E27FC236}">
                <a16:creationId xmlns:a16="http://schemas.microsoft.com/office/drawing/2014/main" id="{9E17CF9A-A8CD-40AF-2B45-8277598F9879}"/>
              </a:ext>
            </a:extLst>
          </p:cNvPr>
          <p:cNvPicPr>
            <a:picLocks noChangeAspect="1"/>
          </p:cNvPicPr>
          <p:nvPr/>
        </p:nvPicPr>
        <p:blipFill>
          <a:blip r:embed="rId3"/>
          <a:stretch>
            <a:fillRect/>
          </a:stretch>
        </p:blipFill>
        <p:spPr>
          <a:xfrm>
            <a:off x="7871224" y="4773182"/>
            <a:ext cx="1854121" cy="1854121"/>
          </a:xfrm>
          <a:prstGeom prst="rect">
            <a:avLst/>
          </a:prstGeom>
        </p:spPr>
      </p:pic>
      <p:sp>
        <p:nvSpPr>
          <p:cNvPr id="9" name="TextBox 8">
            <a:extLst>
              <a:ext uri="{FF2B5EF4-FFF2-40B4-BE49-F238E27FC236}">
                <a16:creationId xmlns:a16="http://schemas.microsoft.com/office/drawing/2014/main" id="{4FBE68C1-20A8-D407-2DC5-CB4B0512F183}"/>
              </a:ext>
            </a:extLst>
          </p:cNvPr>
          <p:cNvSpPr txBox="1"/>
          <p:nvPr/>
        </p:nvSpPr>
        <p:spPr>
          <a:xfrm>
            <a:off x="471879" y="6387656"/>
            <a:ext cx="10005969"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Source: </a:t>
            </a: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hlinkClick r:id="rId4"/>
              </a:rPr>
              <a:t>https://satsuite.collegeboard.org/sat?navId=www-sat</a:t>
            </a: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 and </a:t>
            </a: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hlinkClick r:id="rId5"/>
              </a:rPr>
              <a:t>https://apstudents.collegeboard.org/what-is-ap</a:t>
            </a: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785758098"/>
      </p:ext>
    </p:extLst>
  </p:cSld>
  <p:clrMapOvr>
    <a:masterClrMapping/>
  </p:clrMapOvr>
  <mc:AlternateContent xmlns:mc="http://schemas.openxmlformats.org/markup-compatibility/2006" xmlns:p14="http://schemas.microsoft.com/office/powerpoint/2010/main">
    <mc:Choice Requires="p14">
      <p:transition p14:dur="0" advTm="80195"/>
    </mc:Choice>
    <mc:Fallback xmlns="">
      <p:transition advTm="8019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B2CD-6DB1-600F-9C0E-8B9B9A582F00}"/>
              </a:ext>
            </a:extLst>
          </p:cNvPr>
          <p:cNvSpPr>
            <a:spLocks noGrp="1"/>
          </p:cNvSpPr>
          <p:nvPr>
            <p:ph type="title"/>
          </p:nvPr>
        </p:nvSpPr>
        <p:spPr/>
        <p:txBody>
          <a:bodyPr/>
          <a:lstStyle/>
          <a:p>
            <a:r>
              <a:rPr lang="en-US"/>
              <a:t>Khan Academy</a:t>
            </a:r>
          </a:p>
        </p:txBody>
      </p:sp>
      <p:sp>
        <p:nvSpPr>
          <p:cNvPr id="5" name="Content Placeholder 4">
            <a:extLst>
              <a:ext uri="{FF2B5EF4-FFF2-40B4-BE49-F238E27FC236}">
                <a16:creationId xmlns:a16="http://schemas.microsoft.com/office/drawing/2014/main" id="{37205551-B9A5-A8DB-194D-1E0A49EE7725}"/>
              </a:ext>
            </a:extLst>
          </p:cNvPr>
          <p:cNvSpPr>
            <a:spLocks noGrp="1"/>
          </p:cNvSpPr>
          <p:nvPr>
            <p:ph idx="1"/>
          </p:nvPr>
        </p:nvSpPr>
        <p:spPr/>
        <p:txBody>
          <a:bodyPr>
            <a:normAutofit lnSpcReduction="10000"/>
          </a:bodyPr>
          <a:lstStyle/>
          <a:p>
            <a:r>
              <a:rPr lang="en-US" dirty="0"/>
              <a:t>Official SAT Practice that will create a tailored practice plan for you/your student based on a diagnostic or your SAT or PSAT/NMSQT® scores and will allow you/your student to get constant feedback and progress.</a:t>
            </a:r>
          </a:p>
          <a:p>
            <a:r>
              <a:rPr lang="en-US" dirty="0"/>
              <a:t>Khan Academy research suggests three best practices associated with substantial improvements in SAT scores: leveling up skills, taking a full-length practice test, and following personalized practice recommendations. Students who used Official SAT Practice for six or more hours and followed at least one best practice scored 39 points higher than students who did not use Official SAT Practice.</a:t>
            </a:r>
          </a:p>
          <a:p>
            <a:r>
              <a:rPr lang="en-US" dirty="0"/>
              <a:t>Visit SATpractice.org </a:t>
            </a:r>
          </a:p>
        </p:txBody>
      </p:sp>
      <p:sp>
        <p:nvSpPr>
          <p:cNvPr id="3" name="TextBox 2">
            <a:extLst>
              <a:ext uri="{FF2B5EF4-FFF2-40B4-BE49-F238E27FC236}">
                <a16:creationId xmlns:a16="http://schemas.microsoft.com/office/drawing/2014/main" id="{B0EABB8D-E6CB-B687-E979-01C1438D2E69}"/>
              </a:ext>
            </a:extLst>
          </p:cNvPr>
          <p:cNvSpPr txBox="1"/>
          <p:nvPr/>
        </p:nvSpPr>
        <p:spPr>
          <a:xfrm>
            <a:off x="471879" y="6387656"/>
            <a:ext cx="10005969"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Source: </a:t>
            </a: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hlinkClick r:id="rId3"/>
              </a:rPr>
              <a:t>https://www.khanacademy.org/SAT</a:t>
            </a: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692714891"/>
      </p:ext>
    </p:extLst>
  </p:cSld>
  <p:clrMapOvr>
    <a:masterClrMapping/>
  </p:clrMapOvr>
  <mc:AlternateContent xmlns:mc="http://schemas.openxmlformats.org/markup-compatibility/2006" xmlns:p14="http://schemas.microsoft.com/office/powerpoint/2010/main">
    <mc:Choice Requires="p14">
      <p:transition p14:dur="0" advTm="52469"/>
    </mc:Choice>
    <mc:Fallback xmlns="">
      <p:transition advTm="5246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B2CD-6DB1-600F-9C0E-8B9B9A582F00}"/>
              </a:ext>
            </a:extLst>
          </p:cNvPr>
          <p:cNvSpPr>
            <a:spLocks noGrp="1"/>
          </p:cNvSpPr>
          <p:nvPr>
            <p:ph type="title"/>
          </p:nvPr>
        </p:nvSpPr>
        <p:spPr/>
        <p:txBody>
          <a:bodyPr/>
          <a:lstStyle/>
          <a:p>
            <a:r>
              <a:rPr lang="en-US"/>
              <a:t>Service Cord</a:t>
            </a:r>
          </a:p>
        </p:txBody>
      </p:sp>
      <p:sp>
        <p:nvSpPr>
          <p:cNvPr id="5" name="Content Placeholder 4">
            <a:extLst>
              <a:ext uri="{FF2B5EF4-FFF2-40B4-BE49-F238E27FC236}">
                <a16:creationId xmlns:a16="http://schemas.microsoft.com/office/drawing/2014/main" id="{37205551-B9A5-A8DB-194D-1E0A49EE7725}"/>
              </a:ext>
            </a:extLst>
          </p:cNvPr>
          <p:cNvSpPr>
            <a:spLocks noGrp="1"/>
          </p:cNvSpPr>
          <p:nvPr>
            <p:ph idx="1"/>
          </p:nvPr>
        </p:nvSpPr>
        <p:spPr/>
        <p:txBody>
          <a:bodyPr vert="horz" lIns="91440" tIns="45720" rIns="91440" bIns="45720" rtlCol="0" anchor="t">
            <a:normAutofit fontScale="77500" lnSpcReduction="20000"/>
          </a:bodyPr>
          <a:lstStyle/>
          <a:p>
            <a:pPr marL="0" indent="0">
              <a:buNone/>
            </a:pPr>
            <a:r>
              <a:rPr lang="en-US" sz="3000" dirty="0"/>
              <a:t>What is Service Cord?</a:t>
            </a:r>
          </a:p>
          <a:p>
            <a:r>
              <a:rPr lang="en-US" sz="3000" dirty="0"/>
              <a:t>Students who earn a specific number of district approved volunteer hours from freshman to senior year earn a white service cord to wear at graduation</a:t>
            </a:r>
          </a:p>
          <a:p>
            <a:r>
              <a:rPr lang="en-US" sz="3000" dirty="0"/>
              <a:t>Class of 2024- 100 hours (COVID waiver)</a:t>
            </a:r>
          </a:p>
          <a:p>
            <a:r>
              <a:rPr lang="en-US" sz="3000" dirty="0"/>
              <a:t>Class of 2025- 160 hours</a:t>
            </a:r>
          </a:p>
          <a:p>
            <a:r>
              <a:rPr lang="en-US" sz="3000" dirty="0"/>
              <a:t>Class of 2026- 160 hours</a:t>
            </a:r>
          </a:p>
          <a:p>
            <a:r>
              <a:rPr lang="en-US" sz="3000" dirty="0"/>
              <a:t>Class of 2027 – 160 hours</a:t>
            </a:r>
          </a:p>
          <a:p>
            <a:pPr marL="0" indent="0">
              <a:buNone/>
            </a:pPr>
            <a:r>
              <a:rPr lang="en-US" sz="3000" dirty="0"/>
              <a:t>Where to find volunteer opportunities?</a:t>
            </a:r>
          </a:p>
          <a:p>
            <a:r>
              <a:rPr lang="en-US" sz="3000" dirty="0" err="1"/>
              <a:t>SchooLinks</a:t>
            </a:r>
            <a:endParaRPr lang="en-US" sz="3000" dirty="0"/>
          </a:p>
          <a:p>
            <a:r>
              <a:rPr lang="en-US" sz="3000" dirty="0" err="1"/>
              <a:t>SchooLinks</a:t>
            </a:r>
            <a:r>
              <a:rPr lang="en-US" sz="3000" dirty="0"/>
              <a:t> messages, and CCMR social media pages for service cord approved volunteer opportunities</a:t>
            </a:r>
            <a:endParaRPr lang="en-US" sz="3000" dirty="0">
              <a:cs typeface="Calibri"/>
            </a:endParaRPr>
          </a:p>
        </p:txBody>
      </p:sp>
      <p:sp>
        <p:nvSpPr>
          <p:cNvPr id="6" name="TextBox 5">
            <a:extLst>
              <a:ext uri="{FF2B5EF4-FFF2-40B4-BE49-F238E27FC236}">
                <a16:creationId xmlns:a16="http://schemas.microsoft.com/office/drawing/2014/main" id="{26213EF5-A944-EF4F-889D-034A23E8ED34}"/>
              </a:ext>
            </a:extLst>
          </p:cNvPr>
          <p:cNvSpPr txBox="1"/>
          <p:nvPr/>
        </p:nvSpPr>
        <p:spPr>
          <a:xfrm>
            <a:off x="471879" y="6387656"/>
            <a:ext cx="10005969"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Source: </a:t>
            </a: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hlinkClick r:id="rId3"/>
              </a:rPr>
              <a:t>https://www.lcisd.org/docs/default-source/students-parents-documents/choices/service-cord.pdf?sfvrsn=32bc1fe0_6</a:t>
            </a: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164045522"/>
      </p:ext>
    </p:extLst>
  </p:cSld>
  <p:clrMapOvr>
    <a:masterClrMapping/>
  </p:clrMapOvr>
  <mc:AlternateContent xmlns:mc="http://schemas.openxmlformats.org/markup-compatibility/2006" xmlns:p14="http://schemas.microsoft.com/office/powerpoint/2010/main">
    <mc:Choice Requires="p14">
      <p:transition p14:dur="0" advTm="67424"/>
    </mc:Choice>
    <mc:Fallback xmlns="">
      <p:transition advTm="6742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B2CD-6DB1-600F-9C0E-8B9B9A582F00}"/>
              </a:ext>
            </a:extLst>
          </p:cNvPr>
          <p:cNvSpPr>
            <a:spLocks noGrp="1"/>
          </p:cNvSpPr>
          <p:nvPr>
            <p:ph type="title"/>
          </p:nvPr>
        </p:nvSpPr>
        <p:spPr/>
        <p:txBody>
          <a:bodyPr/>
          <a:lstStyle/>
          <a:p>
            <a:r>
              <a:rPr lang="en-US"/>
              <a:t>Service Cord</a:t>
            </a:r>
          </a:p>
        </p:txBody>
      </p:sp>
      <p:sp>
        <p:nvSpPr>
          <p:cNvPr id="5" name="Content Placeholder 4">
            <a:extLst>
              <a:ext uri="{FF2B5EF4-FFF2-40B4-BE49-F238E27FC236}">
                <a16:creationId xmlns:a16="http://schemas.microsoft.com/office/drawing/2014/main" id="{37205551-B9A5-A8DB-194D-1E0A49EE7725}"/>
              </a:ext>
            </a:extLst>
          </p:cNvPr>
          <p:cNvSpPr>
            <a:spLocks noGrp="1"/>
          </p:cNvSpPr>
          <p:nvPr>
            <p:ph idx="1"/>
          </p:nvPr>
        </p:nvSpPr>
        <p:spPr/>
        <p:txBody>
          <a:bodyPr vert="horz" lIns="91440" tIns="45720" rIns="91440" bIns="45720" rtlCol="0" anchor="t">
            <a:normAutofit/>
          </a:bodyPr>
          <a:lstStyle/>
          <a:p>
            <a:r>
              <a:rPr lang="en-US" sz="3000" dirty="0"/>
              <a:t>Students must follow service cord guidelines and deadlines. Hours must be entered into </a:t>
            </a:r>
            <a:r>
              <a:rPr lang="en-US" sz="3000" dirty="0" err="1"/>
              <a:t>SchooLinks</a:t>
            </a:r>
            <a:r>
              <a:rPr lang="en-US" sz="3000" dirty="0"/>
              <a:t> and approved by the volunteer supervisor prior to deadline. </a:t>
            </a:r>
          </a:p>
          <a:p>
            <a:r>
              <a:rPr lang="en-US" sz="3000" dirty="0"/>
              <a:t>Hours entered after the deadline will automatically be denied. </a:t>
            </a:r>
          </a:p>
          <a:p>
            <a:r>
              <a:rPr lang="en-US" sz="3000" dirty="0"/>
              <a:t>Service Cord Guidelines are available</a:t>
            </a:r>
          </a:p>
          <a:p>
            <a:pPr lvl="1"/>
            <a:r>
              <a:rPr lang="en-US" sz="2600" dirty="0"/>
              <a:t>LCISD website</a:t>
            </a:r>
          </a:p>
          <a:p>
            <a:pPr lvl="1"/>
            <a:r>
              <a:rPr lang="en-US" sz="2600" dirty="0"/>
              <a:t>Fulshear CCMR website </a:t>
            </a:r>
          </a:p>
          <a:p>
            <a:pPr marL="457200" lvl="1" indent="0">
              <a:buNone/>
            </a:pPr>
            <a:endParaRPr lang="en-US" sz="2600" dirty="0">
              <a:cs typeface="Calibri" panose="020F0502020204030204"/>
            </a:endParaRPr>
          </a:p>
        </p:txBody>
      </p:sp>
      <p:sp>
        <p:nvSpPr>
          <p:cNvPr id="6" name="TextBox 5">
            <a:extLst>
              <a:ext uri="{FF2B5EF4-FFF2-40B4-BE49-F238E27FC236}">
                <a16:creationId xmlns:a16="http://schemas.microsoft.com/office/drawing/2014/main" id="{26213EF5-A944-EF4F-889D-034A23E8ED34}"/>
              </a:ext>
            </a:extLst>
          </p:cNvPr>
          <p:cNvSpPr txBox="1"/>
          <p:nvPr/>
        </p:nvSpPr>
        <p:spPr>
          <a:xfrm>
            <a:off x="471879" y="6387656"/>
            <a:ext cx="10005969"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Source: </a:t>
            </a: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hlinkClick r:id="rId3"/>
              </a:rPr>
              <a:t>https://www.lcisd.org/docs/default-source/students-parents-documents/choices/service-cord.pdf?sfvrsn=32bc1fe0_6</a:t>
            </a: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306120913"/>
      </p:ext>
    </p:extLst>
  </p:cSld>
  <p:clrMapOvr>
    <a:masterClrMapping/>
  </p:clrMapOvr>
  <mc:AlternateContent xmlns:mc="http://schemas.openxmlformats.org/markup-compatibility/2006" xmlns:p14="http://schemas.microsoft.com/office/powerpoint/2010/main">
    <mc:Choice Requires="p14">
      <p:transition p14:dur="0" advTm="25973"/>
    </mc:Choice>
    <mc:Fallback xmlns="">
      <p:transition advTm="25973"/>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836</Words>
  <Application>Microsoft Office PowerPoint</Application>
  <PresentationFormat>Widescreen</PresentationFormat>
  <Paragraphs>75</Paragraphs>
  <Slides>10</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1_Office Theme</vt:lpstr>
      <vt:lpstr>PowerPoint Presentation</vt:lpstr>
      <vt:lpstr>College and Career Information</vt:lpstr>
      <vt:lpstr>PowerPoint Presentation</vt:lpstr>
      <vt:lpstr>SchooLinks</vt:lpstr>
      <vt:lpstr>SchooLinks</vt:lpstr>
      <vt:lpstr>College Board</vt:lpstr>
      <vt:lpstr>Khan Academy</vt:lpstr>
      <vt:lpstr>Service Cord</vt:lpstr>
      <vt:lpstr>Service Cord</vt:lpstr>
      <vt:lpstr>Service Cord Deadlines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M. Saville</dc:creator>
  <cp:lastModifiedBy>Mary M. Saville</cp:lastModifiedBy>
  <cp:revision>1</cp:revision>
  <dcterms:created xsi:type="dcterms:W3CDTF">2024-01-11T18:42:53Z</dcterms:created>
  <dcterms:modified xsi:type="dcterms:W3CDTF">2024-01-11T18:42:54Z</dcterms:modified>
</cp:coreProperties>
</file>